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53" r:id="rId15"/>
    <p:sldId id="269" r:id="rId16"/>
    <p:sldId id="354" r:id="rId17"/>
    <p:sldId id="270" r:id="rId18"/>
    <p:sldId id="271" r:id="rId19"/>
    <p:sldId id="272" r:id="rId20"/>
    <p:sldId id="355" r:id="rId21"/>
    <p:sldId id="356" r:id="rId22"/>
    <p:sldId id="357" r:id="rId23"/>
    <p:sldId id="358" r:id="rId24"/>
    <p:sldId id="273" r:id="rId25"/>
    <p:sldId id="274" r:id="rId26"/>
    <p:sldId id="275" r:id="rId27"/>
    <p:sldId id="276" r:id="rId28"/>
    <p:sldId id="359" r:id="rId29"/>
    <p:sldId id="277" r:id="rId30"/>
    <p:sldId id="360" r:id="rId31"/>
    <p:sldId id="361" r:id="rId32"/>
    <p:sldId id="362" r:id="rId33"/>
    <p:sldId id="278" r:id="rId34"/>
    <p:sldId id="363" r:id="rId35"/>
    <p:sldId id="364" r:id="rId36"/>
    <p:sldId id="279" r:id="rId37"/>
    <p:sldId id="365" r:id="rId38"/>
    <p:sldId id="280" r:id="rId39"/>
    <p:sldId id="367" r:id="rId40"/>
    <p:sldId id="368" r:id="rId41"/>
    <p:sldId id="366" r:id="rId42"/>
    <p:sldId id="369" r:id="rId43"/>
    <p:sldId id="371" r:id="rId44"/>
    <p:sldId id="372" r:id="rId45"/>
    <p:sldId id="281" r:id="rId46"/>
    <p:sldId id="370" r:id="rId47"/>
    <p:sldId id="373" r:id="rId48"/>
    <p:sldId id="282" r:id="rId49"/>
    <p:sldId id="374" r:id="rId50"/>
    <p:sldId id="283" r:id="rId51"/>
    <p:sldId id="375" r:id="rId52"/>
    <p:sldId id="376" r:id="rId53"/>
    <p:sldId id="377" r:id="rId54"/>
    <p:sldId id="378" r:id="rId55"/>
    <p:sldId id="287" r:id="rId56"/>
    <p:sldId id="379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380" r:id="rId67"/>
    <p:sldId id="297" r:id="rId68"/>
    <p:sldId id="381" r:id="rId69"/>
    <p:sldId id="298" r:id="rId70"/>
    <p:sldId id="383" r:id="rId71"/>
    <p:sldId id="384" r:id="rId72"/>
    <p:sldId id="382" r:id="rId73"/>
    <p:sldId id="385" r:id="rId74"/>
    <p:sldId id="386" r:id="rId75"/>
    <p:sldId id="299" r:id="rId76"/>
    <p:sldId id="388" r:id="rId77"/>
    <p:sldId id="387" r:id="rId78"/>
    <p:sldId id="300" r:id="rId79"/>
    <p:sldId id="389" r:id="rId80"/>
    <p:sldId id="301" r:id="rId81"/>
    <p:sldId id="302" r:id="rId82"/>
    <p:sldId id="391" r:id="rId83"/>
    <p:sldId id="392" r:id="rId84"/>
    <p:sldId id="393" r:id="rId85"/>
    <p:sldId id="303" r:id="rId86"/>
    <p:sldId id="394" r:id="rId87"/>
    <p:sldId id="395" r:id="rId88"/>
    <p:sldId id="397" r:id="rId89"/>
    <p:sldId id="396" r:id="rId90"/>
    <p:sldId id="350" r:id="rId91"/>
    <p:sldId id="351" r:id="rId9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40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dhi Joshi Parsai" userId="44701545fa204d2b" providerId="LiveId" clId="{7B67133A-4A03-42D5-A51A-0366D28103C6}"/>
    <pc:docChg chg="undo redo custSel addSld delSld modSld sldOrd">
      <pc:chgData name="Nidhi Joshi Parsai" userId="44701545fa204d2b" providerId="LiveId" clId="{7B67133A-4A03-42D5-A51A-0366D28103C6}" dt="2026-02-09T04:03:40.720" v="998" actId="47"/>
      <pc:docMkLst>
        <pc:docMk/>
      </pc:docMkLst>
      <pc:sldChg chg="modSp mod">
        <pc:chgData name="Nidhi Joshi Parsai" userId="44701545fa204d2b" providerId="LiveId" clId="{7B67133A-4A03-42D5-A51A-0366D28103C6}" dt="2026-02-01T15:16:19.337" v="31" actId="20577"/>
        <pc:sldMkLst>
          <pc:docMk/>
          <pc:sldMk cId="0" sldId="266"/>
        </pc:sldMkLst>
        <pc:spChg chg="mod">
          <ac:chgData name="Nidhi Joshi Parsai" userId="44701545fa204d2b" providerId="LiveId" clId="{7B67133A-4A03-42D5-A51A-0366D28103C6}" dt="2026-02-01T15:16:19.337" v="31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1T15:17:34.454" v="34" actId="14100"/>
        <pc:sldMkLst>
          <pc:docMk/>
          <pc:sldMk cId="0" sldId="267"/>
        </pc:sldMkLst>
        <pc:picChg chg="mod">
          <ac:chgData name="Nidhi Joshi Parsai" userId="44701545fa204d2b" providerId="LiveId" clId="{7B67133A-4A03-42D5-A51A-0366D28103C6}" dt="2026-02-01T15:17:34.454" v="34" actId="14100"/>
          <ac:picMkLst>
            <pc:docMk/>
            <pc:sldMk cId="0" sldId="267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1T15:20:51.289" v="50" actId="14100"/>
        <pc:sldMkLst>
          <pc:docMk/>
          <pc:sldMk cId="0" sldId="268"/>
        </pc:sldMkLst>
        <pc:picChg chg="mod">
          <ac:chgData name="Nidhi Joshi Parsai" userId="44701545fa204d2b" providerId="LiveId" clId="{7B67133A-4A03-42D5-A51A-0366D28103C6}" dt="2026-02-01T15:20:51.289" v="50" actId="14100"/>
          <ac:picMkLst>
            <pc:docMk/>
            <pc:sldMk cId="0" sldId="268"/>
            <ac:picMk id="3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1T15:23:40.752" v="71" actId="1076"/>
        <pc:sldMkLst>
          <pc:docMk/>
          <pc:sldMk cId="0" sldId="269"/>
        </pc:sldMkLst>
        <pc:picChg chg="mod">
          <ac:chgData name="Nidhi Joshi Parsai" userId="44701545fa204d2b" providerId="LiveId" clId="{7B67133A-4A03-42D5-A51A-0366D28103C6}" dt="2026-02-01T15:23:40.752" v="71" actId="1076"/>
          <ac:picMkLst>
            <pc:docMk/>
            <pc:sldMk cId="0" sldId="269"/>
            <ac:picMk id="3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1T15:25:00.608" v="82" actId="14100"/>
        <pc:sldMkLst>
          <pc:docMk/>
          <pc:sldMk cId="0" sldId="270"/>
        </pc:sldMkLst>
        <pc:picChg chg="mod">
          <ac:chgData name="Nidhi Joshi Parsai" userId="44701545fa204d2b" providerId="LiveId" clId="{7B67133A-4A03-42D5-A51A-0366D28103C6}" dt="2026-02-01T15:25:00.608" v="82" actId="14100"/>
          <ac:picMkLst>
            <pc:docMk/>
            <pc:sldMk cId="0" sldId="270"/>
            <ac:picMk id="3" creationId="{00000000-0000-0000-0000-000000000000}"/>
          </ac:picMkLst>
        </pc:picChg>
      </pc:sldChg>
      <pc:sldChg chg="addSp delSp modSp mod">
        <pc:chgData name="Nidhi Joshi Parsai" userId="44701545fa204d2b" providerId="LiveId" clId="{7B67133A-4A03-42D5-A51A-0366D28103C6}" dt="2026-02-01T15:27:16.162" v="103" actId="1076"/>
        <pc:sldMkLst>
          <pc:docMk/>
          <pc:sldMk cId="0" sldId="272"/>
        </pc:sldMkLst>
        <pc:spChg chg="add mod">
          <ac:chgData name="Nidhi Joshi Parsai" userId="44701545fa204d2b" providerId="LiveId" clId="{7B67133A-4A03-42D5-A51A-0366D28103C6}" dt="2026-02-01T15:27:14.164" v="102" actId="20577"/>
          <ac:spMkLst>
            <pc:docMk/>
            <pc:sldMk cId="0" sldId="272"/>
            <ac:spMk id="7" creationId="{7EEC848C-67DC-F5FC-7132-83195A88FDB0}"/>
          </ac:spMkLst>
        </pc:spChg>
        <pc:picChg chg="mod">
          <ac:chgData name="Nidhi Joshi Parsai" userId="44701545fa204d2b" providerId="LiveId" clId="{7B67133A-4A03-42D5-A51A-0366D28103C6}" dt="2026-02-01T15:27:16.162" v="103" actId="1076"/>
          <ac:picMkLst>
            <pc:docMk/>
            <pc:sldMk cId="0" sldId="272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1T15:56:50.004" v="241" actId="255"/>
        <pc:sldMkLst>
          <pc:docMk/>
          <pc:sldMk cId="0" sldId="273"/>
        </pc:sldMkLst>
        <pc:spChg chg="mod">
          <ac:chgData name="Nidhi Joshi Parsai" userId="44701545fa204d2b" providerId="LiveId" clId="{7B67133A-4A03-42D5-A51A-0366D28103C6}" dt="2026-02-01T15:56:50.004" v="241" actId="255"/>
          <ac:spMkLst>
            <pc:docMk/>
            <pc:sldMk cId="0" sldId="273"/>
            <ac:spMk id="2" creationId="{00000000-0000-0000-0000-000000000000}"/>
          </ac:spMkLst>
        </pc:spChg>
      </pc:sldChg>
      <pc:sldChg chg="addSp modSp mod">
        <pc:chgData name="Nidhi Joshi Parsai" userId="44701545fa204d2b" providerId="LiveId" clId="{7B67133A-4A03-42D5-A51A-0366D28103C6}" dt="2026-02-01T15:57:49.933" v="242" actId="14100"/>
        <pc:sldMkLst>
          <pc:docMk/>
          <pc:sldMk cId="0" sldId="274"/>
        </pc:sldMkLst>
        <pc:spChg chg="mod">
          <ac:chgData name="Nidhi Joshi Parsai" userId="44701545fa204d2b" providerId="LiveId" clId="{7B67133A-4A03-42D5-A51A-0366D28103C6}" dt="2026-02-01T15:36:33.761" v="208" actId="207"/>
          <ac:spMkLst>
            <pc:docMk/>
            <pc:sldMk cId="0" sldId="274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1T15:36:14.924" v="207" actId="14100"/>
          <ac:spMkLst>
            <pc:docMk/>
            <pc:sldMk cId="0" sldId="274"/>
            <ac:spMk id="7" creationId="{C0057033-0F26-271F-A73A-3D51950ED9E2}"/>
          </ac:spMkLst>
        </pc:spChg>
        <pc:picChg chg="mod">
          <ac:chgData name="Nidhi Joshi Parsai" userId="44701545fa204d2b" providerId="LiveId" clId="{7B67133A-4A03-42D5-A51A-0366D28103C6}" dt="2026-02-01T15:57:49.933" v="242" actId="14100"/>
          <ac:picMkLst>
            <pc:docMk/>
            <pc:sldMk cId="0" sldId="274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1T16:00:22.518" v="252" actId="20577"/>
        <pc:sldMkLst>
          <pc:docMk/>
          <pc:sldMk cId="0" sldId="275"/>
        </pc:sldMkLst>
        <pc:spChg chg="mod">
          <ac:chgData name="Nidhi Joshi Parsai" userId="44701545fa204d2b" providerId="LiveId" clId="{7B67133A-4A03-42D5-A51A-0366D28103C6}" dt="2026-02-01T16:00:22.518" v="252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1T16:00:35.019" v="253" actId="207"/>
        <pc:sldMkLst>
          <pc:docMk/>
          <pc:sldMk cId="0" sldId="276"/>
        </pc:sldMkLst>
        <pc:spChg chg="mod">
          <ac:chgData name="Nidhi Joshi Parsai" userId="44701545fa204d2b" providerId="LiveId" clId="{7B67133A-4A03-42D5-A51A-0366D28103C6}" dt="2026-02-01T16:00:35.019" v="253" actId="207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2T05:31:41.244" v="275" actId="5793"/>
        <pc:sldMkLst>
          <pc:docMk/>
          <pc:sldMk cId="0" sldId="277"/>
        </pc:sldMkLst>
        <pc:spChg chg="mod">
          <ac:chgData name="Nidhi Joshi Parsai" userId="44701545fa204d2b" providerId="LiveId" clId="{7B67133A-4A03-42D5-A51A-0366D28103C6}" dt="2026-02-02T05:31:41.244" v="275" actId="5793"/>
          <ac:spMkLst>
            <pc:docMk/>
            <pc:sldMk cId="0" sldId="277"/>
            <ac:spMk id="2" creationId="{00000000-0000-0000-0000-000000000000}"/>
          </ac:spMkLst>
        </pc:spChg>
        <pc:spChg chg="mod">
          <ac:chgData name="Nidhi Joshi Parsai" userId="44701545fa204d2b" providerId="LiveId" clId="{7B67133A-4A03-42D5-A51A-0366D28103C6}" dt="2026-02-02T05:31:34.499" v="272" actId="20577"/>
          <ac:spMkLst>
            <pc:docMk/>
            <pc:sldMk cId="0" sldId="277"/>
            <ac:spMk id="3" creationId="{00000000-0000-0000-0000-000000000000}"/>
          </ac:spMkLst>
        </pc:spChg>
      </pc:sldChg>
      <pc:sldChg chg="addSp delSp modSp mod ord">
        <pc:chgData name="Nidhi Joshi Parsai" userId="44701545fa204d2b" providerId="LiveId" clId="{7B67133A-4A03-42D5-A51A-0366D28103C6}" dt="2026-02-02T05:41:07.789" v="352"/>
        <pc:sldMkLst>
          <pc:docMk/>
          <pc:sldMk cId="0" sldId="278"/>
        </pc:sldMkLst>
        <pc:spChg chg="add mod">
          <ac:chgData name="Nidhi Joshi Parsai" userId="44701545fa204d2b" providerId="LiveId" clId="{7B67133A-4A03-42D5-A51A-0366D28103C6}" dt="2026-02-02T05:41:07.789" v="352"/>
          <ac:spMkLst>
            <pc:docMk/>
            <pc:sldMk cId="0" sldId="278"/>
            <ac:spMk id="6" creationId="{E4539EE0-DE51-9BEE-0EF5-ED384741F52F}"/>
          </ac:spMkLst>
        </pc:spChg>
      </pc:sldChg>
      <pc:sldChg chg="modSp mod">
        <pc:chgData name="Nidhi Joshi Parsai" userId="44701545fa204d2b" providerId="LiveId" clId="{7B67133A-4A03-42D5-A51A-0366D28103C6}" dt="2026-02-05T13:52:30.746" v="367" actId="14100"/>
        <pc:sldMkLst>
          <pc:docMk/>
          <pc:sldMk cId="0" sldId="297"/>
        </pc:sldMkLst>
        <pc:spChg chg="mod">
          <ac:chgData name="Nidhi Joshi Parsai" userId="44701545fa204d2b" providerId="LiveId" clId="{7B67133A-4A03-42D5-A51A-0366D28103C6}" dt="2026-02-05T13:52:30.746" v="367" actId="14100"/>
          <ac:spMkLst>
            <pc:docMk/>
            <pc:sldMk cId="0" sldId="297"/>
            <ac:spMk id="2" creationId="{00000000-0000-0000-0000-000000000000}"/>
          </ac:spMkLst>
        </pc:spChg>
      </pc:sldChg>
      <pc:sldChg chg="addSp delSp modSp mod">
        <pc:chgData name="Nidhi Joshi Parsai" userId="44701545fa204d2b" providerId="LiveId" clId="{7B67133A-4A03-42D5-A51A-0366D28103C6}" dt="2026-02-05T13:57:47.719" v="389" actId="20577"/>
        <pc:sldMkLst>
          <pc:docMk/>
          <pc:sldMk cId="0" sldId="303"/>
        </pc:sldMkLst>
        <pc:spChg chg="mod">
          <ac:chgData name="Nidhi Joshi Parsai" userId="44701545fa204d2b" providerId="LiveId" clId="{7B67133A-4A03-42D5-A51A-0366D28103C6}" dt="2026-02-05T13:57:47.719" v="389" actId="20577"/>
          <ac:spMkLst>
            <pc:docMk/>
            <pc:sldMk cId="0" sldId="303"/>
            <ac:spMk id="2" creationId="{00000000-0000-0000-0000-000000000000}"/>
          </ac:spMkLst>
        </pc:spChg>
        <pc:spChg chg="add del">
          <ac:chgData name="Nidhi Joshi Parsai" userId="44701545fa204d2b" providerId="LiveId" clId="{7B67133A-4A03-42D5-A51A-0366D28103C6}" dt="2026-02-05T13:55:54.371" v="373" actId="478"/>
          <ac:spMkLst>
            <pc:docMk/>
            <pc:sldMk cId="0" sldId="303"/>
            <ac:spMk id="3" creationId="{00000000-0000-0000-0000-000000000000}"/>
          </ac:spMkLst>
        </pc:spChg>
      </pc:sldChg>
      <pc:sldChg chg="modSp del mod">
        <pc:chgData name="Nidhi Joshi Parsai" userId="44701545fa204d2b" providerId="LiveId" clId="{7B67133A-4A03-42D5-A51A-0366D28103C6}" dt="2026-02-09T04:03:09.334" v="948" actId="47"/>
        <pc:sldMkLst>
          <pc:docMk/>
          <pc:sldMk cId="0" sldId="304"/>
        </pc:sldMkLst>
      </pc:sldChg>
      <pc:sldChg chg="addSp modSp del mod">
        <pc:chgData name="Nidhi Joshi Parsai" userId="44701545fa204d2b" providerId="LiveId" clId="{7B67133A-4A03-42D5-A51A-0366D28103C6}" dt="2026-02-09T04:03:10.612" v="949" actId="47"/>
        <pc:sldMkLst>
          <pc:docMk/>
          <pc:sldMk cId="0" sldId="305"/>
        </pc:sldMkLst>
      </pc:sldChg>
      <pc:sldChg chg="addSp modSp del mod">
        <pc:chgData name="Nidhi Joshi Parsai" userId="44701545fa204d2b" providerId="LiveId" clId="{7B67133A-4A03-42D5-A51A-0366D28103C6}" dt="2026-02-09T04:03:22.029" v="950" actId="47"/>
        <pc:sldMkLst>
          <pc:docMk/>
          <pc:sldMk cId="0" sldId="306"/>
        </pc:sldMkLst>
        <pc:spChg chg="add mod">
          <ac:chgData name="Nidhi Joshi Parsai" userId="44701545fa204d2b" providerId="LiveId" clId="{7B67133A-4A03-42D5-A51A-0366D28103C6}" dt="2026-02-05T14:26:41.032" v="705" actId="1076"/>
          <ac:spMkLst>
            <pc:docMk/>
            <pc:sldMk cId="0" sldId="306"/>
            <ac:spMk id="7" creationId="{B6354FB1-0585-1E58-F510-65FA10D538F6}"/>
          </ac:spMkLst>
        </pc:spChg>
        <pc:picChg chg="mod">
          <ac:chgData name="Nidhi Joshi Parsai" userId="44701545fa204d2b" providerId="LiveId" clId="{7B67133A-4A03-42D5-A51A-0366D28103C6}" dt="2026-02-05T14:26:45.248" v="706" actId="1076"/>
          <ac:picMkLst>
            <pc:docMk/>
            <pc:sldMk cId="0" sldId="306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26:20.470" v="700" actId="1076"/>
          <ac:picMkLst>
            <pc:docMk/>
            <pc:sldMk cId="0" sldId="306"/>
            <ac:picMk id="4" creationId="{00000000-0000-0000-0000-000000000000}"/>
          </ac:picMkLst>
        </pc:picChg>
      </pc:sldChg>
      <pc:sldChg chg="del">
        <pc:chgData name="Nidhi Joshi Parsai" userId="44701545fa204d2b" providerId="LiveId" clId="{7B67133A-4A03-42D5-A51A-0366D28103C6}" dt="2026-02-09T04:03:23.084" v="951" actId="47"/>
        <pc:sldMkLst>
          <pc:docMk/>
          <pc:sldMk cId="0" sldId="307"/>
        </pc:sldMkLst>
      </pc:sldChg>
      <pc:sldChg chg="del">
        <pc:chgData name="Nidhi Joshi Parsai" userId="44701545fa204d2b" providerId="LiveId" clId="{7B67133A-4A03-42D5-A51A-0366D28103C6}" dt="2026-02-09T04:03:23.567" v="952" actId="47"/>
        <pc:sldMkLst>
          <pc:docMk/>
          <pc:sldMk cId="0" sldId="308"/>
        </pc:sldMkLst>
      </pc:sldChg>
      <pc:sldChg chg="addSp modSp del mod">
        <pc:chgData name="Nidhi Joshi Parsai" userId="44701545fa204d2b" providerId="LiveId" clId="{7B67133A-4A03-42D5-A51A-0366D28103C6}" dt="2026-02-09T04:03:23.993" v="953" actId="47"/>
        <pc:sldMkLst>
          <pc:docMk/>
          <pc:sldMk cId="0" sldId="309"/>
        </pc:sldMkLst>
        <pc:spChg chg="add mod">
          <ac:chgData name="Nidhi Joshi Parsai" userId="44701545fa204d2b" providerId="LiveId" clId="{7B67133A-4A03-42D5-A51A-0366D28103C6}" dt="2026-02-05T14:28:46.630" v="709" actId="14100"/>
          <ac:spMkLst>
            <pc:docMk/>
            <pc:sldMk cId="0" sldId="309"/>
            <ac:spMk id="8" creationId="{374B6936-3E38-806E-62FC-96E5D6331F27}"/>
          </ac:spMkLst>
        </pc:spChg>
        <pc:spChg chg="add mod">
          <ac:chgData name="Nidhi Joshi Parsai" userId="44701545fa204d2b" providerId="LiveId" clId="{7B67133A-4A03-42D5-A51A-0366D28103C6}" dt="2026-02-05T14:30:01.156" v="728" actId="255"/>
          <ac:spMkLst>
            <pc:docMk/>
            <pc:sldMk cId="0" sldId="309"/>
            <ac:spMk id="10" creationId="{03DE873B-F1FA-89B2-AAC8-7C5F1856EE07}"/>
          </ac:spMkLst>
        </pc:spChg>
        <pc:grpChg chg="mod">
          <ac:chgData name="Nidhi Joshi Parsai" userId="44701545fa204d2b" providerId="LiveId" clId="{7B67133A-4A03-42D5-A51A-0366D28103C6}" dt="2026-02-05T14:29:37.169" v="723" actId="1076"/>
          <ac:grpSpMkLst>
            <pc:docMk/>
            <pc:sldMk cId="0" sldId="309"/>
            <ac:grpSpMk id="3" creationId="{00000000-0000-0000-0000-000000000000}"/>
          </ac:grpSpMkLst>
        </pc:grpChg>
      </pc:sldChg>
      <pc:sldChg chg="addSp modSp del mod">
        <pc:chgData name="Nidhi Joshi Parsai" userId="44701545fa204d2b" providerId="LiveId" clId="{7B67133A-4A03-42D5-A51A-0366D28103C6}" dt="2026-02-09T04:03:24.459" v="954" actId="47"/>
        <pc:sldMkLst>
          <pc:docMk/>
          <pc:sldMk cId="0" sldId="310"/>
        </pc:sldMkLst>
        <pc:spChg chg="add mod">
          <ac:chgData name="Nidhi Joshi Parsai" userId="44701545fa204d2b" providerId="LiveId" clId="{7B67133A-4A03-42D5-A51A-0366D28103C6}" dt="2026-02-05T14:31:18.912" v="744" actId="14100"/>
          <ac:spMkLst>
            <pc:docMk/>
            <pc:sldMk cId="0" sldId="310"/>
            <ac:spMk id="7" creationId="{4CE45653-FC1C-5BD6-F7A2-9D42D4C8C5FD}"/>
          </ac:spMkLst>
        </pc:spChg>
        <pc:picChg chg="mod">
          <ac:chgData name="Nidhi Joshi Parsai" userId="44701545fa204d2b" providerId="LiveId" clId="{7B67133A-4A03-42D5-A51A-0366D28103C6}" dt="2026-02-05T14:31:23.119" v="745" actId="14100"/>
          <ac:picMkLst>
            <pc:docMk/>
            <pc:sldMk cId="0" sldId="310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30:49.795" v="732" actId="1076"/>
          <ac:picMkLst>
            <pc:docMk/>
            <pc:sldMk cId="0" sldId="310"/>
            <ac:picMk id="4" creationId="{00000000-0000-0000-0000-000000000000}"/>
          </ac:picMkLst>
        </pc:picChg>
      </pc:sldChg>
      <pc:sldChg chg="modSp del mod">
        <pc:chgData name="Nidhi Joshi Parsai" userId="44701545fa204d2b" providerId="LiveId" clId="{7B67133A-4A03-42D5-A51A-0366D28103C6}" dt="2026-02-09T04:03:25.245" v="956" actId="47"/>
        <pc:sldMkLst>
          <pc:docMk/>
          <pc:sldMk cId="0" sldId="311"/>
        </pc:sldMkLst>
        <pc:spChg chg="mod">
          <ac:chgData name="Nidhi Joshi Parsai" userId="44701545fa204d2b" providerId="LiveId" clId="{7B67133A-4A03-42D5-A51A-0366D28103C6}" dt="2026-02-05T14:34:25.746" v="783" actId="207"/>
          <ac:spMkLst>
            <pc:docMk/>
            <pc:sldMk cId="0" sldId="311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34:34.694" v="787" actId="14100"/>
          <ac:picMkLst>
            <pc:docMk/>
            <pc:sldMk cId="0" sldId="311"/>
            <ac:picMk id="4" creationId="{00000000-0000-0000-0000-000000000000}"/>
          </ac:picMkLst>
        </pc:picChg>
      </pc:sldChg>
      <pc:sldChg chg="del">
        <pc:chgData name="Nidhi Joshi Parsai" userId="44701545fa204d2b" providerId="LiveId" clId="{7B67133A-4A03-42D5-A51A-0366D28103C6}" dt="2026-02-09T04:03:25.488" v="957" actId="47"/>
        <pc:sldMkLst>
          <pc:docMk/>
          <pc:sldMk cId="0" sldId="312"/>
        </pc:sldMkLst>
      </pc:sldChg>
      <pc:sldChg chg="modSp del mod">
        <pc:chgData name="Nidhi Joshi Parsai" userId="44701545fa204d2b" providerId="LiveId" clId="{7B67133A-4A03-42D5-A51A-0366D28103C6}" dt="2026-02-09T04:03:25.748" v="958" actId="47"/>
        <pc:sldMkLst>
          <pc:docMk/>
          <pc:sldMk cId="0" sldId="313"/>
        </pc:sldMkLst>
        <pc:spChg chg="mod">
          <ac:chgData name="Nidhi Joshi Parsai" userId="44701545fa204d2b" providerId="LiveId" clId="{7B67133A-4A03-42D5-A51A-0366D28103C6}" dt="2026-02-05T14:39:36.474" v="789" actId="113"/>
          <ac:spMkLst>
            <pc:docMk/>
            <pc:sldMk cId="0" sldId="313"/>
            <ac:spMk id="2" creationId="{00000000-0000-0000-0000-000000000000}"/>
          </ac:spMkLst>
        </pc:spChg>
      </pc:sldChg>
      <pc:sldChg chg="modSp del mod">
        <pc:chgData name="Nidhi Joshi Parsai" userId="44701545fa204d2b" providerId="LiveId" clId="{7B67133A-4A03-42D5-A51A-0366D28103C6}" dt="2026-02-09T04:03:26.009" v="959" actId="47"/>
        <pc:sldMkLst>
          <pc:docMk/>
          <pc:sldMk cId="0" sldId="314"/>
        </pc:sldMkLst>
        <pc:spChg chg="mod">
          <ac:chgData name="Nidhi Joshi Parsai" userId="44701545fa204d2b" providerId="LiveId" clId="{7B67133A-4A03-42D5-A51A-0366D28103C6}" dt="2026-02-05T14:39:43.382" v="790" actId="207"/>
          <ac:spMkLst>
            <pc:docMk/>
            <pc:sldMk cId="0" sldId="314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39:49.119" v="791" actId="14100"/>
          <ac:picMkLst>
            <pc:docMk/>
            <pc:sldMk cId="0" sldId="314"/>
            <ac:picMk id="4" creationId="{00000000-0000-0000-0000-000000000000}"/>
          </ac:picMkLst>
        </pc:picChg>
      </pc:sldChg>
      <pc:sldChg chg="addSp modSp del mod">
        <pc:chgData name="Nidhi Joshi Parsai" userId="44701545fa204d2b" providerId="LiveId" clId="{7B67133A-4A03-42D5-A51A-0366D28103C6}" dt="2026-02-09T04:03:26.221" v="960" actId="47"/>
        <pc:sldMkLst>
          <pc:docMk/>
          <pc:sldMk cId="0" sldId="315"/>
        </pc:sldMkLst>
        <pc:spChg chg="mod">
          <ac:chgData name="Nidhi Joshi Parsai" userId="44701545fa204d2b" providerId="LiveId" clId="{7B67133A-4A03-42D5-A51A-0366D28103C6}" dt="2026-02-05T14:45:25.284" v="876" actId="20577"/>
          <ac:spMkLst>
            <pc:docMk/>
            <pc:sldMk cId="0" sldId="315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5T14:45:08.897" v="858" actId="20577"/>
          <ac:spMkLst>
            <pc:docMk/>
            <pc:sldMk cId="0" sldId="315"/>
            <ac:spMk id="8" creationId="{49546133-40DA-09F1-91FE-5CD629BC3DF6}"/>
          </ac:spMkLst>
        </pc:spChg>
        <pc:picChg chg="mod">
          <ac:chgData name="Nidhi Joshi Parsai" userId="44701545fa204d2b" providerId="LiveId" clId="{7B67133A-4A03-42D5-A51A-0366D28103C6}" dt="2026-02-05T14:45:31.766" v="877" actId="14100"/>
          <ac:picMkLst>
            <pc:docMk/>
            <pc:sldMk cId="0" sldId="315"/>
            <ac:picMk id="4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45:34.473" v="878" actId="1076"/>
          <ac:picMkLst>
            <pc:docMk/>
            <pc:sldMk cId="0" sldId="315"/>
            <ac:picMk id="5" creationId="{00000000-0000-0000-0000-000000000000}"/>
          </ac:picMkLst>
        </pc:picChg>
      </pc:sldChg>
      <pc:sldChg chg="addSp modSp del mod">
        <pc:chgData name="Nidhi Joshi Parsai" userId="44701545fa204d2b" providerId="LiveId" clId="{7B67133A-4A03-42D5-A51A-0366D28103C6}" dt="2026-02-09T04:03:26.485" v="961" actId="47"/>
        <pc:sldMkLst>
          <pc:docMk/>
          <pc:sldMk cId="0" sldId="316"/>
        </pc:sldMkLst>
        <pc:spChg chg="mod">
          <ac:chgData name="Nidhi Joshi Parsai" userId="44701545fa204d2b" providerId="LiveId" clId="{7B67133A-4A03-42D5-A51A-0366D28103C6}" dt="2026-02-05T14:47:15.440" v="922" actId="14100"/>
          <ac:spMkLst>
            <pc:docMk/>
            <pc:sldMk cId="0" sldId="316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5T14:48:13.754" v="933" actId="1076"/>
          <ac:spMkLst>
            <pc:docMk/>
            <pc:sldMk cId="0" sldId="316"/>
            <ac:spMk id="7" creationId="{F34517C0-2577-58BD-192B-1D5F8C3E1CFD}"/>
          </ac:spMkLst>
        </pc:spChg>
        <pc:spChg chg="add mod">
          <ac:chgData name="Nidhi Joshi Parsai" userId="44701545fa204d2b" providerId="LiveId" clId="{7B67133A-4A03-42D5-A51A-0366D28103C6}" dt="2026-02-05T14:48:31.878" v="937" actId="1076"/>
          <ac:spMkLst>
            <pc:docMk/>
            <pc:sldMk cId="0" sldId="316"/>
            <ac:spMk id="9" creationId="{F031C752-2591-858E-83DC-52EEF7D169FA}"/>
          </ac:spMkLst>
        </pc:spChg>
        <pc:picChg chg="mod">
          <ac:chgData name="Nidhi Joshi Parsai" userId="44701545fa204d2b" providerId="LiveId" clId="{7B67133A-4A03-42D5-A51A-0366D28103C6}" dt="2026-02-05T14:47:25.252" v="923" actId="1076"/>
          <ac:picMkLst>
            <pc:docMk/>
            <pc:sldMk cId="0" sldId="316"/>
            <ac:picMk id="4" creationId="{00000000-0000-0000-0000-000000000000}"/>
          </ac:picMkLst>
        </pc:picChg>
      </pc:sldChg>
      <pc:sldChg chg="modSp del mod">
        <pc:chgData name="Nidhi Joshi Parsai" userId="44701545fa204d2b" providerId="LiveId" clId="{7B67133A-4A03-42D5-A51A-0366D28103C6}" dt="2026-02-09T04:03:26.636" v="962" actId="47"/>
        <pc:sldMkLst>
          <pc:docMk/>
          <pc:sldMk cId="0" sldId="317"/>
        </pc:sldMkLst>
        <pc:spChg chg="mod">
          <ac:chgData name="Nidhi Joshi Parsai" userId="44701545fa204d2b" providerId="LiveId" clId="{7B67133A-4A03-42D5-A51A-0366D28103C6}" dt="2026-02-05T14:49:21.951" v="942" actId="207"/>
          <ac:spMkLst>
            <pc:docMk/>
            <pc:sldMk cId="0" sldId="317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49:47.487" v="945" actId="1076"/>
          <ac:picMkLst>
            <pc:docMk/>
            <pc:sldMk cId="0" sldId="317"/>
            <ac:picMk id="4" creationId="{00000000-0000-0000-0000-000000000000}"/>
          </ac:picMkLst>
        </pc:picChg>
      </pc:sldChg>
      <pc:sldChg chg="modSp del mod">
        <pc:chgData name="Nidhi Joshi Parsai" userId="44701545fa204d2b" providerId="LiveId" clId="{7B67133A-4A03-42D5-A51A-0366D28103C6}" dt="2026-02-09T04:03:26.935" v="963" actId="47"/>
        <pc:sldMkLst>
          <pc:docMk/>
          <pc:sldMk cId="0" sldId="318"/>
        </pc:sldMkLst>
        <pc:spChg chg="mod">
          <ac:chgData name="Nidhi Joshi Parsai" userId="44701545fa204d2b" providerId="LiveId" clId="{7B67133A-4A03-42D5-A51A-0366D28103C6}" dt="2026-02-05T14:50:12.887" v="946" actId="207"/>
          <ac:spMkLst>
            <pc:docMk/>
            <pc:sldMk cId="0" sldId="318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50:15.764" v="947" actId="14100"/>
          <ac:picMkLst>
            <pc:docMk/>
            <pc:sldMk cId="0" sldId="318"/>
            <ac:picMk id="4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49:07.439" v="938" actId="14100"/>
          <ac:picMkLst>
            <pc:docMk/>
            <pc:sldMk cId="0" sldId="318"/>
            <ac:picMk id="5" creationId="{00000000-0000-0000-0000-000000000000}"/>
          </ac:picMkLst>
        </pc:picChg>
      </pc:sldChg>
      <pc:sldChg chg="del">
        <pc:chgData name="Nidhi Joshi Parsai" userId="44701545fa204d2b" providerId="LiveId" clId="{7B67133A-4A03-42D5-A51A-0366D28103C6}" dt="2026-02-09T04:03:27.196" v="964" actId="47"/>
        <pc:sldMkLst>
          <pc:docMk/>
          <pc:sldMk cId="0" sldId="319"/>
        </pc:sldMkLst>
      </pc:sldChg>
      <pc:sldChg chg="del">
        <pc:chgData name="Nidhi Joshi Parsai" userId="44701545fa204d2b" providerId="LiveId" clId="{7B67133A-4A03-42D5-A51A-0366D28103C6}" dt="2026-02-09T04:03:27.420" v="965" actId="47"/>
        <pc:sldMkLst>
          <pc:docMk/>
          <pc:sldMk cId="0" sldId="320"/>
        </pc:sldMkLst>
      </pc:sldChg>
      <pc:sldChg chg="del">
        <pc:chgData name="Nidhi Joshi Parsai" userId="44701545fa204d2b" providerId="LiveId" clId="{7B67133A-4A03-42D5-A51A-0366D28103C6}" dt="2026-02-09T04:03:27.616" v="966" actId="47"/>
        <pc:sldMkLst>
          <pc:docMk/>
          <pc:sldMk cId="0" sldId="321"/>
        </pc:sldMkLst>
      </pc:sldChg>
      <pc:sldChg chg="del">
        <pc:chgData name="Nidhi Joshi Parsai" userId="44701545fa204d2b" providerId="LiveId" clId="{7B67133A-4A03-42D5-A51A-0366D28103C6}" dt="2026-02-09T04:03:27.804" v="967" actId="47"/>
        <pc:sldMkLst>
          <pc:docMk/>
          <pc:sldMk cId="0" sldId="322"/>
        </pc:sldMkLst>
      </pc:sldChg>
      <pc:sldChg chg="del">
        <pc:chgData name="Nidhi Joshi Parsai" userId="44701545fa204d2b" providerId="LiveId" clId="{7B67133A-4A03-42D5-A51A-0366D28103C6}" dt="2026-02-09T04:03:27.998" v="968" actId="47"/>
        <pc:sldMkLst>
          <pc:docMk/>
          <pc:sldMk cId="0" sldId="323"/>
        </pc:sldMkLst>
      </pc:sldChg>
      <pc:sldChg chg="del">
        <pc:chgData name="Nidhi Joshi Parsai" userId="44701545fa204d2b" providerId="LiveId" clId="{7B67133A-4A03-42D5-A51A-0366D28103C6}" dt="2026-02-09T04:03:28.206" v="969" actId="47"/>
        <pc:sldMkLst>
          <pc:docMk/>
          <pc:sldMk cId="0" sldId="324"/>
        </pc:sldMkLst>
      </pc:sldChg>
      <pc:sldChg chg="del">
        <pc:chgData name="Nidhi Joshi Parsai" userId="44701545fa204d2b" providerId="LiveId" clId="{7B67133A-4A03-42D5-A51A-0366D28103C6}" dt="2026-02-09T04:03:28.428" v="970" actId="47"/>
        <pc:sldMkLst>
          <pc:docMk/>
          <pc:sldMk cId="0" sldId="325"/>
        </pc:sldMkLst>
      </pc:sldChg>
      <pc:sldChg chg="del">
        <pc:chgData name="Nidhi Joshi Parsai" userId="44701545fa204d2b" providerId="LiveId" clId="{7B67133A-4A03-42D5-A51A-0366D28103C6}" dt="2026-02-09T04:03:28.608" v="971" actId="47"/>
        <pc:sldMkLst>
          <pc:docMk/>
          <pc:sldMk cId="0" sldId="326"/>
        </pc:sldMkLst>
      </pc:sldChg>
      <pc:sldChg chg="del">
        <pc:chgData name="Nidhi Joshi Parsai" userId="44701545fa204d2b" providerId="LiveId" clId="{7B67133A-4A03-42D5-A51A-0366D28103C6}" dt="2026-02-09T04:03:28.802" v="972" actId="47"/>
        <pc:sldMkLst>
          <pc:docMk/>
          <pc:sldMk cId="0" sldId="327"/>
        </pc:sldMkLst>
      </pc:sldChg>
      <pc:sldChg chg="del">
        <pc:chgData name="Nidhi Joshi Parsai" userId="44701545fa204d2b" providerId="LiveId" clId="{7B67133A-4A03-42D5-A51A-0366D28103C6}" dt="2026-02-09T04:03:29.066" v="973" actId="47"/>
        <pc:sldMkLst>
          <pc:docMk/>
          <pc:sldMk cId="0" sldId="328"/>
        </pc:sldMkLst>
      </pc:sldChg>
      <pc:sldChg chg="del">
        <pc:chgData name="Nidhi Joshi Parsai" userId="44701545fa204d2b" providerId="LiveId" clId="{7B67133A-4A03-42D5-A51A-0366D28103C6}" dt="2026-02-09T04:03:29.308" v="974" actId="47"/>
        <pc:sldMkLst>
          <pc:docMk/>
          <pc:sldMk cId="0" sldId="329"/>
        </pc:sldMkLst>
      </pc:sldChg>
      <pc:sldChg chg="del">
        <pc:chgData name="Nidhi Joshi Parsai" userId="44701545fa204d2b" providerId="LiveId" clId="{7B67133A-4A03-42D5-A51A-0366D28103C6}" dt="2026-02-09T04:03:29.500" v="975" actId="47"/>
        <pc:sldMkLst>
          <pc:docMk/>
          <pc:sldMk cId="0" sldId="330"/>
        </pc:sldMkLst>
      </pc:sldChg>
      <pc:sldChg chg="del">
        <pc:chgData name="Nidhi Joshi Parsai" userId="44701545fa204d2b" providerId="LiveId" clId="{7B67133A-4A03-42D5-A51A-0366D28103C6}" dt="2026-02-09T04:03:29.664" v="976" actId="47"/>
        <pc:sldMkLst>
          <pc:docMk/>
          <pc:sldMk cId="0" sldId="331"/>
        </pc:sldMkLst>
      </pc:sldChg>
      <pc:sldChg chg="del">
        <pc:chgData name="Nidhi Joshi Parsai" userId="44701545fa204d2b" providerId="LiveId" clId="{7B67133A-4A03-42D5-A51A-0366D28103C6}" dt="2026-02-09T04:03:30.148" v="977" actId="47"/>
        <pc:sldMkLst>
          <pc:docMk/>
          <pc:sldMk cId="0" sldId="332"/>
        </pc:sldMkLst>
      </pc:sldChg>
      <pc:sldChg chg="del">
        <pc:chgData name="Nidhi Joshi Parsai" userId="44701545fa204d2b" providerId="LiveId" clId="{7B67133A-4A03-42D5-A51A-0366D28103C6}" dt="2026-02-09T04:03:30.493" v="978" actId="47"/>
        <pc:sldMkLst>
          <pc:docMk/>
          <pc:sldMk cId="0" sldId="333"/>
        </pc:sldMkLst>
      </pc:sldChg>
      <pc:sldChg chg="del">
        <pc:chgData name="Nidhi Joshi Parsai" userId="44701545fa204d2b" providerId="LiveId" clId="{7B67133A-4A03-42D5-A51A-0366D28103C6}" dt="2026-02-09T04:03:30.810" v="979" actId="47"/>
        <pc:sldMkLst>
          <pc:docMk/>
          <pc:sldMk cId="0" sldId="334"/>
        </pc:sldMkLst>
      </pc:sldChg>
      <pc:sldChg chg="del">
        <pc:chgData name="Nidhi Joshi Parsai" userId="44701545fa204d2b" providerId="LiveId" clId="{7B67133A-4A03-42D5-A51A-0366D28103C6}" dt="2026-02-09T04:03:31.026" v="980" actId="47"/>
        <pc:sldMkLst>
          <pc:docMk/>
          <pc:sldMk cId="0" sldId="335"/>
        </pc:sldMkLst>
      </pc:sldChg>
      <pc:sldChg chg="del">
        <pc:chgData name="Nidhi Joshi Parsai" userId="44701545fa204d2b" providerId="LiveId" clId="{7B67133A-4A03-42D5-A51A-0366D28103C6}" dt="2026-02-09T04:03:31.408" v="981" actId="47"/>
        <pc:sldMkLst>
          <pc:docMk/>
          <pc:sldMk cId="0" sldId="336"/>
        </pc:sldMkLst>
      </pc:sldChg>
      <pc:sldChg chg="del">
        <pc:chgData name="Nidhi Joshi Parsai" userId="44701545fa204d2b" providerId="LiveId" clId="{7B67133A-4A03-42D5-A51A-0366D28103C6}" dt="2026-02-09T04:03:31.606" v="982" actId="47"/>
        <pc:sldMkLst>
          <pc:docMk/>
          <pc:sldMk cId="0" sldId="337"/>
        </pc:sldMkLst>
      </pc:sldChg>
      <pc:sldChg chg="del">
        <pc:chgData name="Nidhi Joshi Parsai" userId="44701545fa204d2b" providerId="LiveId" clId="{7B67133A-4A03-42D5-A51A-0366D28103C6}" dt="2026-02-09T04:03:31.858" v="983" actId="47"/>
        <pc:sldMkLst>
          <pc:docMk/>
          <pc:sldMk cId="0" sldId="338"/>
        </pc:sldMkLst>
      </pc:sldChg>
      <pc:sldChg chg="del">
        <pc:chgData name="Nidhi Joshi Parsai" userId="44701545fa204d2b" providerId="LiveId" clId="{7B67133A-4A03-42D5-A51A-0366D28103C6}" dt="2026-02-09T04:03:32.105" v="984" actId="47"/>
        <pc:sldMkLst>
          <pc:docMk/>
          <pc:sldMk cId="0" sldId="339"/>
        </pc:sldMkLst>
      </pc:sldChg>
      <pc:sldChg chg="del">
        <pc:chgData name="Nidhi Joshi Parsai" userId="44701545fa204d2b" providerId="LiveId" clId="{7B67133A-4A03-42D5-A51A-0366D28103C6}" dt="2026-02-09T04:03:32.353" v="985" actId="47"/>
        <pc:sldMkLst>
          <pc:docMk/>
          <pc:sldMk cId="0" sldId="340"/>
        </pc:sldMkLst>
      </pc:sldChg>
      <pc:sldChg chg="del">
        <pc:chgData name="Nidhi Joshi Parsai" userId="44701545fa204d2b" providerId="LiveId" clId="{7B67133A-4A03-42D5-A51A-0366D28103C6}" dt="2026-02-09T04:03:32.591" v="986" actId="47"/>
        <pc:sldMkLst>
          <pc:docMk/>
          <pc:sldMk cId="0" sldId="341"/>
        </pc:sldMkLst>
      </pc:sldChg>
      <pc:sldChg chg="del">
        <pc:chgData name="Nidhi Joshi Parsai" userId="44701545fa204d2b" providerId="LiveId" clId="{7B67133A-4A03-42D5-A51A-0366D28103C6}" dt="2026-02-09T04:03:32.835" v="987" actId="47"/>
        <pc:sldMkLst>
          <pc:docMk/>
          <pc:sldMk cId="0" sldId="342"/>
        </pc:sldMkLst>
      </pc:sldChg>
      <pc:sldChg chg="del">
        <pc:chgData name="Nidhi Joshi Parsai" userId="44701545fa204d2b" providerId="LiveId" clId="{7B67133A-4A03-42D5-A51A-0366D28103C6}" dt="2026-02-09T04:03:33.153" v="988" actId="47"/>
        <pc:sldMkLst>
          <pc:docMk/>
          <pc:sldMk cId="0" sldId="343"/>
        </pc:sldMkLst>
      </pc:sldChg>
      <pc:sldChg chg="del">
        <pc:chgData name="Nidhi Joshi Parsai" userId="44701545fa204d2b" providerId="LiveId" clId="{7B67133A-4A03-42D5-A51A-0366D28103C6}" dt="2026-02-09T04:03:33.397" v="989" actId="47"/>
        <pc:sldMkLst>
          <pc:docMk/>
          <pc:sldMk cId="0" sldId="344"/>
        </pc:sldMkLst>
      </pc:sldChg>
      <pc:sldChg chg="del">
        <pc:chgData name="Nidhi Joshi Parsai" userId="44701545fa204d2b" providerId="LiveId" clId="{7B67133A-4A03-42D5-A51A-0366D28103C6}" dt="2026-02-09T04:03:33.623" v="990" actId="47"/>
        <pc:sldMkLst>
          <pc:docMk/>
          <pc:sldMk cId="0" sldId="345"/>
        </pc:sldMkLst>
      </pc:sldChg>
      <pc:sldChg chg="del">
        <pc:chgData name="Nidhi Joshi Parsai" userId="44701545fa204d2b" providerId="LiveId" clId="{7B67133A-4A03-42D5-A51A-0366D28103C6}" dt="2026-02-09T04:03:33.970" v="991" actId="47"/>
        <pc:sldMkLst>
          <pc:docMk/>
          <pc:sldMk cId="0" sldId="346"/>
        </pc:sldMkLst>
      </pc:sldChg>
      <pc:sldChg chg="del">
        <pc:chgData name="Nidhi Joshi Parsai" userId="44701545fa204d2b" providerId="LiveId" clId="{7B67133A-4A03-42D5-A51A-0366D28103C6}" dt="2026-02-09T04:03:34.224" v="992" actId="47"/>
        <pc:sldMkLst>
          <pc:docMk/>
          <pc:sldMk cId="0" sldId="347"/>
        </pc:sldMkLst>
      </pc:sldChg>
      <pc:sldChg chg="del">
        <pc:chgData name="Nidhi Joshi Parsai" userId="44701545fa204d2b" providerId="LiveId" clId="{7B67133A-4A03-42D5-A51A-0366D28103C6}" dt="2026-02-09T04:03:34.491" v="993" actId="47"/>
        <pc:sldMkLst>
          <pc:docMk/>
          <pc:sldMk cId="0" sldId="348"/>
        </pc:sldMkLst>
      </pc:sldChg>
      <pc:sldChg chg="del">
        <pc:chgData name="Nidhi Joshi Parsai" userId="44701545fa204d2b" providerId="LiveId" clId="{7B67133A-4A03-42D5-A51A-0366D28103C6}" dt="2026-02-09T04:03:34.758" v="994" actId="47"/>
        <pc:sldMkLst>
          <pc:docMk/>
          <pc:sldMk cId="0" sldId="349"/>
        </pc:sldMkLst>
      </pc:sldChg>
      <pc:sldChg chg="add del">
        <pc:chgData name="Nidhi Joshi Parsai" userId="44701545fa204d2b" providerId="LiveId" clId="{7B67133A-4A03-42D5-A51A-0366D28103C6}" dt="2026-02-09T04:03:40.720" v="998" actId="47"/>
        <pc:sldMkLst>
          <pc:docMk/>
          <pc:sldMk cId="0" sldId="350"/>
        </pc:sldMkLst>
      </pc:sldChg>
      <pc:sldChg chg="add del">
        <pc:chgData name="Nidhi Joshi Parsai" userId="44701545fa204d2b" providerId="LiveId" clId="{7B67133A-4A03-42D5-A51A-0366D28103C6}" dt="2026-02-09T04:03:40.014" v="997" actId="47"/>
        <pc:sldMkLst>
          <pc:docMk/>
          <pc:sldMk cId="0" sldId="351"/>
        </pc:sldMkLst>
      </pc:sldChg>
      <pc:sldChg chg="addSp delSp modSp add mod">
        <pc:chgData name="Nidhi Joshi Parsai" userId="44701545fa204d2b" providerId="LiveId" clId="{7B67133A-4A03-42D5-A51A-0366D28103C6}" dt="2026-02-01T15:22:06.993" v="67" actId="1076"/>
        <pc:sldMkLst>
          <pc:docMk/>
          <pc:sldMk cId="3235474949" sldId="353"/>
        </pc:sldMkLst>
        <pc:spChg chg="add mod">
          <ac:chgData name="Nidhi Joshi Parsai" userId="44701545fa204d2b" providerId="LiveId" clId="{7B67133A-4A03-42D5-A51A-0366D28103C6}" dt="2026-02-01T15:22:06.993" v="67" actId="1076"/>
          <ac:spMkLst>
            <pc:docMk/>
            <pc:sldMk cId="3235474949" sldId="353"/>
            <ac:spMk id="6" creationId="{491F16A3-334C-D1A3-B817-7100CD4515C7}"/>
          </ac:spMkLst>
        </pc:spChg>
      </pc:sldChg>
      <pc:sldChg chg="addSp delSp modSp add mod">
        <pc:chgData name="Nidhi Joshi Parsai" userId="44701545fa204d2b" providerId="LiveId" clId="{7B67133A-4A03-42D5-A51A-0366D28103C6}" dt="2026-02-01T15:24:41.250" v="80" actId="1076"/>
        <pc:sldMkLst>
          <pc:docMk/>
          <pc:sldMk cId="2236966494" sldId="354"/>
        </pc:sldMkLst>
        <pc:spChg chg="add mod">
          <ac:chgData name="Nidhi Joshi Parsai" userId="44701545fa204d2b" providerId="LiveId" clId="{7B67133A-4A03-42D5-A51A-0366D28103C6}" dt="2026-02-01T15:24:09.013" v="76" actId="14100"/>
          <ac:spMkLst>
            <pc:docMk/>
            <pc:sldMk cId="2236966494" sldId="354"/>
            <ac:spMk id="6" creationId="{09E35BD0-AB97-937F-0FF2-C78FE6F4E79B}"/>
          </ac:spMkLst>
        </pc:spChg>
        <pc:spChg chg="add mod">
          <ac:chgData name="Nidhi Joshi Parsai" userId="44701545fa204d2b" providerId="LiveId" clId="{7B67133A-4A03-42D5-A51A-0366D28103C6}" dt="2026-02-01T15:24:41.250" v="80" actId="1076"/>
          <ac:spMkLst>
            <pc:docMk/>
            <pc:sldMk cId="2236966494" sldId="354"/>
            <ac:spMk id="8" creationId="{DF81BE79-79E0-0E88-E339-CB52F14DFEF0}"/>
          </ac:spMkLst>
        </pc:spChg>
      </pc:sldChg>
      <pc:sldChg chg="delSp modSp add mod">
        <pc:chgData name="Nidhi Joshi Parsai" userId="44701545fa204d2b" providerId="LiveId" clId="{7B67133A-4A03-42D5-A51A-0366D28103C6}" dt="2026-02-01T15:29:00.026" v="132" actId="122"/>
        <pc:sldMkLst>
          <pc:docMk/>
          <pc:sldMk cId="842890971" sldId="355"/>
        </pc:sldMkLst>
        <pc:spChg chg="mod">
          <ac:chgData name="Nidhi Joshi Parsai" userId="44701545fa204d2b" providerId="LiveId" clId="{7B67133A-4A03-42D5-A51A-0366D28103C6}" dt="2026-02-01T15:28:18.703" v="125" actId="20577"/>
          <ac:spMkLst>
            <pc:docMk/>
            <pc:sldMk cId="842890971" sldId="355"/>
            <ac:spMk id="3" creationId="{6C271446-E3F3-6546-744C-24476EC282D6}"/>
          </ac:spMkLst>
        </pc:spChg>
        <pc:spChg chg="mod">
          <ac:chgData name="Nidhi Joshi Parsai" userId="44701545fa204d2b" providerId="LiveId" clId="{7B67133A-4A03-42D5-A51A-0366D28103C6}" dt="2026-02-01T15:29:00.026" v="132" actId="122"/>
          <ac:spMkLst>
            <pc:docMk/>
            <pc:sldMk cId="842890971" sldId="355"/>
            <ac:spMk id="7" creationId="{6CD822AC-8199-DBC6-55F8-4AD5C338DE50}"/>
          </ac:spMkLst>
        </pc:spChg>
      </pc:sldChg>
      <pc:sldChg chg="modSp add mod">
        <pc:chgData name="Nidhi Joshi Parsai" userId="44701545fa204d2b" providerId="LiveId" clId="{7B67133A-4A03-42D5-A51A-0366D28103C6}" dt="2026-02-01T15:30:02.263" v="156" actId="122"/>
        <pc:sldMkLst>
          <pc:docMk/>
          <pc:sldMk cId="854597860" sldId="356"/>
        </pc:sldMkLst>
        <pc:spChg chg="mod">
          <ac:chgData name="Nidhi Joshi Parsai" userId="44701545fa204d2b" providerId="LiveId" clId="{7B67133A-4A03-42D5-A51A-0366D28103C6}" dt="2026-02-01T15:29:17.126" v="153" actId="20577"/>
          <ac:spMkLst>
            <pc:docMk/>
            <pc:sldMk cId="854597860" sldId="356"/>
            <ac:spMk id="3" creationId="{5426C39A-11D0-1F1C-286E-3577AD31E3C4}"/>
          </ac:spMkLst>
        </pc:spChg>
        <pc:spChg chg="mod">
          <ac:chgData name="Nidhi Joshi Parsai" userId="44701545fa204d2b" providerId="LiveId" clId="{7B67133A-4A03-42D5-A51A-0366D28103C6}" dt="2026-02-01T15:30:02.263" v="156" actId="122"/>
          <ac:spMkLst>
            <pc:docMk/>
            <pc:sldMk cId="854597860" sldId="356"/>
            <ac:spMk id="7" creationId="{118B877B-8EDB-FE5B-70F7-61AA67416050}"/>
          </ac:spMkLst>
        </pc:spChg>
      </pc:sldChg>
      <pc:sldChg chg="modSp add mod">
        <pc:chgData name="Nidhi Joshi Parsai" userId="44701545fa204d2b" providerId="LiveId" clId="{7B67133A-4A03-42D5-A51A-0366D28103C6}" dt="2026-02-01T15:30:49.600" v="179" actId="122"/>
        <pc:sldMkLst>
          <pc:docMk/>
          <pc:sldMk cId="2274505002" sldId="357"/>
        </pc:sldMkLst>
        <pc:spChg chg="mod">
          <ac:chgData name="Nidhi Joshi Parsai" userId="44701545fa204d2b" providerId="LiveId" clId="{7B67133A-4A03-42D5-A51A-0366D28103C6}" dt="2026-02-01T15:30:18.177" v="176" actId="20577"/>
          <ac:spMkLst>
            <pc:docMk/>
            <pc:sldMk cId="2274505002" sldId="357"/>
            <ac:spMk id="3" creationId="{44C643F4-7E06-B302-C4E0-1A435B79AB41}"/>
          </ac:spMkLst>
        </pc:spChg>
        <pc:spChg chg="mod">
          <ac:chgData name="Nidhi Joshi Parsai" userId="44701545fa204d2b" providerId="LiveId" clId="{7B67133A-4A03-42D5-A51A-0366D28103C6}" dt="2026-02-01T15:30:49.600" v="179" actId="122"/>
          <ac:spMkLst>
            <pc:docMk/>
            <pc:sldMk cId="2274505002" sldId="357"/>
            <ac:spMk id="7" creationId="{20B97411-E49E-768B-41E3-42D447279AC7}"/>
          </ac:spMkLst>
        </pc:spChg>
      </pc:sldChg>
      <pc:sldChg chg="modSp add mod">
        <pc:chgData name="Nidhi Joshi Parsai" userId="44701545fa204d2b" providerId="LiveId" clId="{7B67133A-4A03-42D5-A51A-0366D28103C6}" dt="2026-02-01T15:31:58.088" v="201" actId="122"/>
        <pc:sldMkLst>
          <pc:docMk/>
          <pc:sldMk cId="2084487852" sldId="358"/>
        </pc:sldMkLst>
        <pc:spChg chg="mod">
          <ac:chgData name="Nidhi Joshi Parsai" userId="44701545fa204d2b" providerId="LiveId" clId="{7B67133A-4A03-42D5-A51A-0366D28103C6}" dt="2026-02-01T15:31:24.248" v="195" actId="20577"/>
          <ac:spMkLst>
            <pc:docMk/>
            <pc:sldMk cId="2084487852" sldId="358"/>
            <ac:spMk id="3" creationId="{9EA8B077-90AF-072F-0434-B8F2DF9EDDC6}"/>
          </ac:spMkLst>
        </pc:spChg>
        <pc:spChg chg="mod">
          <ac:chgData name="Nidhi Joshi Parsai" userId="44701545fa204d2b" providerId="LiveId" clId="{7B67133A-4A03-42D5-A51A-0366D28103C6}" dt="2026-02-01T15:31:58.088" v="201" actId="122"/>
          <ac:spMkLst>
            <pc:docMk/>
            <pc:sldMk cId="2084487852" sldId="358"/>
            <ac:spMk id="7" creationId="{433F690A-C353-B670-D2DE-CE6FFDEC95BE}"/>
          </ac:spMkLst>
        </pc:spChg>
      </pc:sldChg>
      <pc:sldChg chg="add ord">
        <pc:chgData name="Nidhi Joshi Parsai" userId="44701545fa204d2b" providerId="LiveId" clId="{7B67133A-4A03-42D5-A51A-0366D28103C6}" dt="2026-02-02T05:33:34.207" v="327"/>
        <pc:sldMkLst>
          <pc:docMk/>
          <pc:sldMk cId="2092884602" sldId="359"/>
        </pc:sldMkLst>
      </pc:sldChg>
      <pc:sldChg chg="addSp delSp modSp add mod">
        <pc:chgData name="Nidhi Joshi Parsai" userId="44701545fa204d2b" providerId="LiveId" clId="{7B67133A-4A03-42D5-A51A-0366D28103C6}" dt="2026-02-02T05:32:32.717" v="289" actId="14100"/>
        <pc:sldMkLst>
          <pc:docMk/>
          <pc:sldMk cId="2473714111" sldId="360"/>
        </pc:sldMkLst>
        <pc:spChg chg="add del mod">
          <ac:chgData name="Nidhi Joshi Parsai" userId="44701545fa204d2b" providerId="LiveId" clId="{7B67133A-4A03-42D5-A51A-0366D28103C6}" dt="2026-02-02T05:32:32.717" v="289" actId="14100"/>
          <ac:spMkLst>
            <pc:docMk/>
            <pc:sldMk cId="2473714111" sldId="360"/>
            <ac:spMk id="2" creationId="{17DEDB88-6762-66BB-B653-2885214CC1D8}"/>
          </ac:spMkLst>
        </pc:spChg>
      </pc:sldChg>
      <pc:sldChg chg="addSp delSp modSp add mod">
        <pc:chgData name="Nidhi Joshi Parsai" userId="44701545fa204d2b" providerId="LiveId" clId="{7B67133A-4A03-42D5-A51A-0366D28103C6}" dt="2026-02-02T05:33:21.316" v="325" actId="20577"/>
        <pc:sldMkLst>
          <pc:docMk/>
          <pc:sldMk cId="3170440707" sldId="361"/>
        </pc:sldMkLst>
        <pc:spChg chg="mod">
          <ac:chgData name="Nidhi Joshi Parsai" userId="44701545fa204d2b" providerId="LiveId" clId="{7B67133A-4A03-42D5-A51A-0366D28103C6}" dt="2026-02-02T05:33:21.316" v="325" actId="20577"/>
          <ac:spMkLst>
            <pc:docMk/>
            <pc:sldMk cId="3170440707" sldId="361"/>
            <ac:spMk id="3" creationId="{454AA15B-2A60-419D-A1E2-F4308D8DA232}"/>
          </ac:spMkLst>
        </pc:spChg>
        <pc:spChg chg="add mod">
          <ac:chgData name="Nidhi Joshi Parsai" userId="44701545fa204d2b" providerId="LiveId" clId="{7B67133A-4A03-42D5-A51A-0366D28103C6}" dt="2026-02-02T05:33:13.594" v="303" actId="1076"/>
          <ac:spMkLst>
            <pc:docMk/>
            <pc:sldMk cId="3170440707" sldId="361"/>
            <ac:spMk id="10" creationId="{2AB80BC3-4B71-32F0-56BC-8E388CCB2BC2}"/>
          </ac:spMkLst>
        </pc:spChg>
      </pc:sldChg>
      <pc:sldChg chg="modSp add mod">
        <pc:chgData name="Nidhi Joshi Parsai" userId="44701545fa204d2b" providerId="LiveId" clId="{7B67133A-4A03-42D5-A51A-0366D28103C6}" dt="2026-02-02T05:39:39.323" v="339" actId="14100"/>
        <pc:sldMkLst>
          <pc:docMk/>
          <pc:sldMk cId="3989093350" sldId="362"/>
        </pc:sldMkLst>
        <pc:spChg chg="mod">
          <ac:chgData name="Nidhi Joshi Parsai" userId="44701545fa204d2b" providerId="LiveId" clId="{7B67133A-4A03-42D5-A51A-0366D28103C6}" dt="2026-02-02T05:39:39.323" v="339" actId="14100"/>
          <ac:spMkLst>
            <pc:docMk/>
            <pc:sldMk cId="3989093350" sldId="362"/>
            <ac:spMk id="2" creationId="{81365396-A35F-1406-4E21-D9DB823FC404}"/>
          </ac:spMkLst>
        </pc:spChg>
      </pc:sldChg>
      <pc:sldChg chg="modSp add mod">
        <pc:chgData name="Nidhi Joshi Parsai" userId="44701545fa204d2b" providerId="LiveId" clId="{7B67133A-4A03-42D5-A51A-0366D28103C6}" dt="2026-02-02T05:41:50.444" v="359" actId="14100"/>
        <pc:sldMkLst>
          <pc:docMk/>
          <pc:sldMk cId="3471110868" sldId="363"/>
        </pc:sldMkLst>
        <pc:spChg chg="mod">
          <ac:chgData name="Nidhi Joshi Parsai" userId="44701545fa204d2b" providerId="LiveId" clId="{7B67133A-4A03-42D5-A51A-0366D28103C6}" dt="2026-02-02T05:41:50.444" v="359" actId="14100"/>
          <ac:spMkLst>
            <pc:docMk/>
            <pc:sldMk cId="3471110868" sldId="363"/>
            <ac:spMk id="6" creationId="{C7E82CC6-FA0C-B151-E53B-DA92F1CDD1FE}"/>
          </ac:spMkLst>
        </pc:spChg>
      </pc:sldChg>
      <pc:sldChg chg="modSp add mod">
        <pc:chgData name="Nidhi Joshi Parsai" userId="44701545fa204d2b" providerId="LiveId" clId="{7B67133A-4A03-42D5-A51A-0366D28103C6}" dt="2026-02-02T05:42:17.592" v="363" actId="255"/>
        <pc:sldMkLst>
          <pc:docMk/>
          <pc:sldMk cId="664674545" sldId="364"/>
        </pc:sldMkLst>
        <pc:spChg chg="mod">
          <ac:chgData name="Nidhi Joshi Parsai" userId="44701545fa204d2b" providerId="LiveId" clId="{7B67133A-4A03-42D5-A51A-0366D28103C6}" dt="2026-02-02T05:42:17.592" v="363" actId="255"/>
          <ac:spMkLst>
            <pc:docMk/>
            <pc:sldMk cId="664674545" sldId="364"/>
            <ac:spMk id="6" creationId="{5237BD83-8AB6-C593-2688-CE564C2AECF5}"/>
          </ac:spMkLst>
        </pc:spChg>
      </pc:sldChg>
      <pc:sldChg chg="modSp mod">
        <pc:chgData name="Nidhi Joshi Parsai" userId="44701545fa204d2b" providerId="LiveId" clId="{7B67133A-4A03-42D5-A51A-0366D28103C6}" dt="2026-02-04T03:22:16.643" v="364" actId="20577"/>
        <pc:sldMkLst>
          <pc:docMk/>
          <pc:sldMk cId="3513088190" sldId="375"/>
        </pc:sldMkLst>
        <pc:spChg chg="mod">
          <ac:chgData name="Nidhi Joshi Parsai" userId="44701545fa204d2b" providerId="LiveId" clId="{7B67133A-4A03-42D5-A51A-0366D28103C6}" dt="2026-02-04T03:22:16.643" v="364" actId="20577"/>
          <ac:spMkLst>
            <pc:docMk/>
            <pc:sldMk cId="3513088190" sldId="375"/>
            <ac:spMk id="7" creationId="{AF7D7088-2114-AA8B-1005-3D232ABA60B4}"/>
          </ac:spMkLst>
        </pc:spChg>
      </pc:sldChg>
      <pc:sldChg chg="modSp mod">
        <pc:chgData name="Nidhi Joshi Parsai" userId="44701545fa204d2b" providerId="LiveId" clId="{7B67133A-4A03-42D5-A51A-0366D28103C6}" dt="2026-02-05T14:25:47.338" v="693" actId="207"/>
        <pc:sldMkLst>
          <pc:docMk/>
          <pc:sldMk cId="1993009856" sldId="380"/>
        </pc:sldMkLst>
        <pc:spChg chg="mod">
          <ac:chgData name="Nidhi Joshi Parsai" userId="44701545fa204d2b" providerId="LiveId" clId="{7B67133A-4A03-42D5-A51A-0366D28103C6}" dt="2026-02-05T14:25:47.338" v="693" actId="207"/>
          <ac:spMkLst>
            <pc:docMk/>
            <pc:sldMk cId="1993009856" sldId="380"/>
            <ac:spMk id="2" creationId="{47C1936B-689E-39B7-499B-A111D75ABF88}"/>
          </ac:spMkLst>
        </pc:spChg>
      </pc:sldChg>
      <pc:sldChg chg="addSp delSp modSp add mod">
        <pc:chgData name="Nidhi Joshi Parsai" userId="44701545fa204d2b" providerId="LiveId" clId="{7B67133A-4A03-42D5-A51A-0366D28103C6}" dt="2026-02-05T14:00:08.423" v="416" actId="1076"/>
        <pc:sldMkLst>
          <pc:docMk/>
          <pc:sldMk cId="2525825994" sldId="394"/>
        </pc:sldMkLst>
        <pc:spChg chg="add mod">
          <ac:chgData name="Nidhi Joshi Parsai" userId="44701545fa204d2b" providerId="LiveId" clId="{7B67133A-4A03-42D5-A51A-0366D28103C6}" dt="2026-02-05T14:00:08.423" v="416" actId="1076"/>
          <ac:spMkLst>
            <pc:docMk/>
            <pc:sldMk cId="2525825994" sldId="394"/>
            <ac:spMk id="7" creationId="{D8AEF06F-6C90-6D8B-1B98-04964BB2072E}"/>
          </ac:spMkLst>
        </pc:spChg>
        <pc:picChg chg="mod">
          <ac:chgData name="Nidhi Joshi Parsai" userId="44701545fa204d2b" providerId="LiveId" clId="{7B67133A-4A03-42D5-A51A-0366D28103C6}" dt="2026-02-05T13:59:05.330" v="395" actId="14100"/>
          <ac:picMkLst>
            <pc:docMk/>
            <pc:sldMk cId="2525825994" sldId="394"/>
            <ac:picMk id="4" creationId="{63C62EA0-D4B3-EEFD-B361-9F3EF788BFB9}"/>
          </ac:picMkLst>
        </pc:picChg>
      </pc:sldChg>
      <pc:sldChg chg="addSp delSp modSp add mod">
        <pc:chgData name="Nidhi Joshi Parsai" userId="44701545fa204d2b" providerId="LiveId" clId="{7B67133A-4A03-42D5-A51A-0366D28103C6}" dt="2026-02-05T14:04:18.184" v="454" actId="114"/>
        <pc:sldMkLst>
          <pc:docMk/>
          <pc:sldMk cId="3773244356" sldId="395"/>
        </pc:sldMkLst>
        <pc:spChg chg="add mod">
          <ac:chgData name="Nidhi Joshi Parsai" userId="44701545fa204d2b" providerId="LiveId" clId="{7B67133A-4A03-42D5-A51A-0366D28103C6}" dt="2026-02-05T14:04:18.184" v="454" actId="114"/>
          <ac:spMkLst>
            <pc:docMk/>
            <pc:sldMk cId="3773244356" sldId="395"/>
            <ac:spMk id="6" creationId="{4896A164-3617-CFE2-F73A-4D09DF8F518C}"/>
          </ac:spMkLst>
        </pc:spChg>
      </pc:sldChg>
      <pc:sldChg chg="addSp delSp modSp add mod modClrScheme chgLayout">
        <pc:chgData name="Nidhi Joshi Parsai" userId="44701545fa204d2b" providerId="LiveId" clId="{7B67133A-4A03-42D5-A51A-0366D28103C6}" dt="2026-02-05T14:18:07.971" v="651" actId="20577"/>
        <pc:sldMkLst>
          <pc:docMk/>
          <pc:sldMk cId="3286314640" sldId="396"/>
        </pc:sldMkLst>
        <pc:spChg chg="mod ord">
          <ac:chgData name="Nidhi Joshi Parsai" userId="44701545fa204d2b" providerId="LiveId" clId="{7B67133A-4A03-42D5-A51A-0366D28103C6}" dt="2026-02-05T14:18:07.971" v="651" actId="20577"/>
          <ac:spMkLst>
            <pc:docMk/>
            <pc:sldMk cId="3286314640" sldId="396"/>
            <ac:spMk id="3" creationId="{98FBB0D6-8280-8BD9-1590-71899E1834F0}"/>
          </ac:spMkLst>
        </pc:spChg>
        <pc:spChg chg="mod ord">
          <ac:chgData name="Nidhi Joshi Parsai" userId="44701545fa204d2b" providerId="LiveId" clId="{7B67133A-4A03-42D5-A51A-0366D28103C6}" dt="2026-02-05T14:09:26.161" v="544" actId="700"/>
          <ac:spMkLst>
            <pc:docMk/>
            <pc:sldMk cId="3286314640" sldId="396"/>
            <ac:spMk id="5" creationId="{35CF3F87-9C89-F7C6-1023-FC4C93DDF02B}"/>
          </ac:spMkLst>
        </pc:spChg>
        <pc:spChg chg="add mod">
          <ac:chgData name="Nidhi Joshi Parsai" userId="44701545fa204d2b" providerId="LiveId" clId="{7B67133A-4A03-42D5-A51A-0366D28103C6}" dt="2026-02-05T14:10:13.019" v="570" actId="12"/>
          <ac:spMkLst>
            <pc:docMk/>
            <pc:sldMk cId="3286314640" sldId="396"/>
            <ac:spMk id="8" creationId="{8B23DE9F-FB7B-7828-976E-94C0F67A08A5}"/>
          </ac:spMkLst>
        </pc:spChg>
      </pc:sldChg>
      <pc:sldChg chg="addSp modSp add mod modClrScheme chgLayout">
        <pc:chgData name="Nidhi Joshi Parsai" userId="44701545fa204d2b" providerId="LiveId" clId="{7B67133A-4A03-42D5-A51A-0366D28103C6}" dt="2026-02-05T14:17:46.905" v="643" actId="20577"/>
        <pc:sldMkLst>
          <pc:docMk/>
          <pc:sldMk cId="4192854152" sldId="397"/>
        </pc:sldMkLst>
        <pc:spChg chg="add mod ord">
          <ac:chgData name="Nidhi Joshi Parsai" userId="44701545fa204d2b" providerId="LiveId" clId="{7B67133A-4A03-42D5-A51A-0366D28103C6}" dt="2026-02-05T14:16:15.789" v="605" actId="700"/>
          <ac:spMkLst>
            <pc:docMk/>
            <pc:sldMk cId="4192854152" sldId="397"/>
            <ac:spMk id="2" creationId="{0EC0A212-DE85-BD6A-2FB7-18DDF730F57C}"/>
          </ac:spMkLst>
        </pc:spChg>
        <pc:spChg chg="mod ord">
          <ac:chgData name="Nidhi Joshi Parsai" userId="44701545fa204d2b" providerId="LiveId" clId="{7B67133A-4A03-42D5-A51A-0366D28103C6}" dt="2026-02-05T14:16:15.789" v="605" actId="700"/>
          <ac:spMkLst>
            <pc:docMk/>
            <pc:sldMk cId="4192854152" sldId="397"/>
            <ac:spMk id="3" creationId="{FA28C047-9403-DC75-C530-1120132B2A7F}"/>
          </ac:spMkLst>
        </pc:spChg>
        <pc:spChg chg="add mod ord">
          <ac:chgData name="Nidhi Joshi Parsai" userId="44701545fa204d2b" providerId="LiveId" clId="{7B67133A-4A03-42D5-A51A-0366D28103C6}" dt="2026-02-05T14:17:46.905" v="643" actId="20577"/>
          <ac:spMkLst>
            <pc:docMk/>
            <pc:sldMk cId="4192854152" sldId="397"/>
            <ac:spMk id="4" creationId="{2CAE4A6F-7CD2-384D-B1ED-E3DEF2F26654}"/>
          </ac:spMkLst>
        </pc:spChg>
        <pc:spChg chg="mod ord">
          <ac:chgData name="Nidhi Joshi Parsai" userId="44701545fa204d2b" providerId="LiveId" clId="{7B67133A-4A03-42D5-A51A-0366D28103C6}" dt="2026-02-05T14:16:15.789" v="605" actId="700"/>
          <ac:spMkLst>
            <pc:docMk/>
            <pc:sldMk cId="4192854152" sldId="397"/>
            <ac:spMk id="5" creationId="{826693F4-9240-2C56-BD48-EDB296017E2E}"/>
          </ac:spMkLst>
        </pc:spChg>
        <pc:spChg chg="mod">
          <ac:chgData name="Nidhi Joshi Parsai" userId="44701545fa204d2b" providerId="LiveId" clId="{7B67133A-4A03-42D5-A51A-0366D28103C6}" dt="2026-02-05T14:16:13.375" v="604" actId="14100"/>
          <ac:spMkLst>
            <pc:docMk/>
            <pc:sldMk cId="4192854152" sldId="397"/>
            <ac:spMk id="6" creationId="{60AB5E38-657D-1567-56EA-8254C9B35C2C}"/>
          </ac:spMkLst>
        </pc:spChg>
      </pc:sldChg>
      <pc:sldChg chg="addSp delSp modSp add del mod">
        <pc:chgData name="Nidhi Joshi Parsai" userId="44701545fa204d2b" providerId="LiveId" clId="{7B67133A-4A03-42D5-A51A-0366D28103C6}" dt="2026-02-09T04:03:24.738" v="955" actId="47"/>
        <pc:sldMkLst>
          <pc:docMk/>
          <pc:sldMk cId="2506407783" sldId="398"/>
        </pc:sldMkLst>
        <pc:spChg chg="mod">
          <ac:chgData name="Nidhi Joshi Parsai" userId="44701545fa204d2b" providerId="LiveId" clId="{7B67133A-4A03-42D5-A51A-0366D28103C6}" dt="2026-02-05T14:32:58.187" v="762" actId="20577"/>
          <ac:spMkLst>
            <pc:docMk/>
            <pc:sldMk cId="2506407783" sldId="398"/>
            <ac:spMk id="2" creationId="{3493662B-0DB7-A515-3B6A-7980DA3997D0}"/>
          </ac:spMkLst>
        </pc:spChg>
        <pc:spChg chg="add mod">
          <ac:chgData name="Nidhi Joshi Parsai" userId="44701545fa204d2b" providerId="LiveId" clId="{7B67133A-4A03-42D5-A51A-0366D28103C6}" dt="2026-02-05T14:32:17.342" v="757" actId="6549"/>
          <ac:spMkLst>
            <pc:docMk/>
            <pc:sldMk cId="2506407783" sldId="398"/>
            <ac:spMk id="8" creationId="{1CDD0952-C0C4-58F3-7405-C4530C98A721}"/>
          </ac:spMkLst>
        </pc:spChg>
        <pc:spChg chg="add mod">
          <ac:chgData name="Nidhi Joshi Parsai" userId="44701545fa204d2b" providerId="LiveId" clId="{7B67133A-4A03-42D5-A51A-0366D28103C6}" dt="2026-02-05T14:34:03.339" v="779" actId="14100"/>
          <ac:spMkLst>
            <pc:docMk/>
            <pc:sldMk cId="2506407783" sldId="398"/>
            <ac:spMk id="10" creationId="{4CDBDE53-D4CE-C2DF-658A-4B255743AD06}"/>
          </ac:spMkLst>
        </pc:spChg>
        <pc:spChg chg="add mod">
          <ac:chgData name="Nidhi Joshi Parsai" userId="44701545fa204d2b" providerId="LiveId" clId="{7B67133A-4A03-42D5-A51A-0366D28103C6}" dt="2026-02-05T14:34:13.763" v="781" actId="1076"/>
          <ac:spMkLst>
            <pc:docMk/>
            <pc:sldMk cId="2506407783" sldId="398"/>
            <ac:spMk id="12" creationId="{F14229DA-795B-816C-E944-12AC016EAF8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B2F58-5256-4821-B5CA-CBD6EEF47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EFB1AAA-63BB-47E4-815B-DCE303D81070}">
      <dgm:prSet phldrT="[Text]"/>
      <dgm:spPr/>
      <dgm:t>
        <a:bodyPr/>
        <a:lstStyle/>
        <a:p>
          <a:pPr>
            <a:buNone/>
          </a:pPr>
          <a:r>
            <a:rPr lang="en-IN" dirty="0"/>
            <a:t>Random errors</a:t>
          </a:r>
        </a:p>
      </dgm:t>
    </dgm:pt>
    <dgm:pt modelId="{96A0271A-AF43-49FE-A85A-EAFA894DC219}" type="parTrans" cxnId="{DBE9594C-3B1E-46AA-95DD-A8E09CDC0D04}">
      <dgm:prSet/>
      <dgm:spPr/>
      <dgm:t>
        <a:bodyPr/>
        <a:lstStyle/>
        <a:p>
          <a:endParaRPr lang="en-IN"/>
        </a:p>
      </dgm:t>
    </dgm:pt>
    <dgm:pt modelId="{0E584CE1-05A7-4F29-B804-90502006C6F5}" type="sibTrans" cxnId="{DBE9594C-3B1E-46AA-95DD-A8E09CDC0D04}">
      <dgm:prSet/>
      <dgm:spPr/>
      <dgm:t>
        <a:bodyPr/>
        <a:lstStyle/>
        <a:p>
          <a:endParaRPr lang="en-IN"/>
        </a:p>
      </dgm:t>
    </dgm:pt>
    <dgm:pt modelId="{1F11E95A-77B6-4AF1-B1A5-A2914F41CB30}">
      <dgm:prSet/>
      <dgm:spPr/>
      <dgm:t>
        <a:bodyPr/>
        <a:lstStyle/>
        <a:p>
          <a:pPr>
            <a:buNone/>
          </a:pPr>
          <a:r>
            <a:rPr lang="en-IN" dirty="0"/>
            <a:t>Incorrect values</a:t>
          </a:r>
        </a:p>
      </dgm:t>
    </dgm:pt>
    <dgm:pt modelId="{7E19DC35-C63D-4862-8FDA-E22C3DAD2ACA}" type="parTrans" cxnId="{DC0F431E-31C2-4842-86F2-3DD09C5F0444}">
      <dgm:prSet/>
      <dgm:spPr/>
      <dgm:t>
        <a:bodyPr/>
        <a:lstStyle/>
        <a:p>
          <a:endParaRPr lang="en-IN"/>
        </a:p>
      </dgm:t>
    </dgm:pt>
    <dgm:pt modelId="{7293875B-013A-4745-BB58-031AE67F496C}" type="sibTrans" cxnId="{DC0F431E-31C2-4842-86F2-3DD09C5F0444}">
      <dgm:prSet/>
      <dgm:spPr/>
      <dgm:t>
        <a:bodyPr/>
        <a:lstStyle/>
        <a:p>
          <a:endParaRPr lang="en-IN"/>
        </a:p>
      </dgm:t>
    </dgm:pt>
    <dgm:pt modelId="{3FB6DD85-B096-42FA-BE57-798F8A342332}">
      <dgm:prSet/>
      <dgm:spPr/>
      <dgm:t>
        <a:bodyPr/>
        <a:lstStyle/>
        <a:p>
          <a:pPr>
            <a:buNone/>
          </a:pPr>
          <a:r>
            <a:rPr lang="en-IN"/>
            <a:t>Irregular fluctuations</a:t>
          </a:r>
        </a:p>
      </dgm:t>
    </dgm:pt>
    <dgm:pt modelId="{691E9328-DF19-49D9-B874-78ACD5F86E51}" type="parTrans" cxnId="{2ECAFA06-99D9-4E97-82BC-94AA3A532EFD}">
      <dgm:prSet/>
      <dgm:spPr/>
      <dgm:t>
        <a:bodyPr/>
        <a:lstStyle/>
        <a:p>
          <a:endParaRPr lang="en-IN"/>
        </a:p>
      </dgm:t>
    </dgm:pt>
    <dgm:pt modelId="{665C2F7F-F582-4C46-963C-C32BAF2EB775}" type="sibTrans" cxnId="{2ECAFA06-99D9-4E97-82BC-94AA3A532EFD}">
      <dgm:prSet/>
      <dgm:spPr/>
      <dgm:t>
        <a:bodyPr/>
        <a:lstStyle/>
        <a:p>
          <a:endParaRPr lang="en-IN"/>
        </a:p>
      </dgm:t>
    </dgm:pt>
    <dgm:pt modelId="{859ACDF5-6FDC-471B-A0A5-2038A9C3842D}" type="pres">
      <dgm:prSet presAssocID="{F79B2F58-5256-4821-B5CA-CBD6EEF47FF7}" presName="diagram" presStyleCnt="0">
        <dgm:presLayoutVars>
          <dgm:dir/>
          <dgm:resizeHandles val="exact"/>
        </dgm:presLayoutVars>
      </dgm:prSet>
      <dgm:spPr/>
    </dgm:pt>
    <dgm:pt modelId="{F4E960AC-E06B-49DE-B331-9A6FE9D97F0E}" type="pres">
      <dgm:prSet presAssocID="{8EFB1AAA-63BB-47E4-815B-DCE303D81070}" presName="node" presStyleLbl="node1" presStyleIdx="0" presStyleCnt="3">
        <dgm:presLayoutVars>
          <dgm:bulletEnabled val="1"/>
        </dgm:presLayoutVars>
      </dgm:prSet>
      <dgm:spPr/>
    </dgm:pt>
    <dgm:pt modelId="{013AEA1D-AB9F-4212-8A47-EAE1B25F30E3}" type="pres">
      <dgm:prSet presAssocID="{0E584CE1-05A7-4F29-B804-90502006C6F5}" presName="sibTrans" presStyleCnt="0"/>
      <dgm:spPr/>
    </dgm:pt>
    <dgm:pt modelId="{37153789-D56D-4DEA-A8DE-253ADFD6AACF}" type="pres">
      <dgm:prSet presAssocID="{1F11E95A-77B6-4AF1-B1A5-A2914F41CB30}" presName="node" presStyleLbl="node1" presStyleIdx="1" presStyleCnt="3">
        <dgm:presLayoutVars>
          <dgm:bulletEnabled val="1"/>
        </dgm:presLayoutVars>
      </dgm:prSet>
      <dgm:spPr/>
    </dgm:pt>
    <dgm:pt modelId="{A09C14B2-E021-483B-9B38-2F03FC1F33F0}" type="pres">
      <dgm:prSet presAssocID="{7293875B-013A-4745-BB58-031AE67F496C}" presName="sibTrans" presStyleCnt="0"/>
      <dgm:spPr/>
    </dgm:pt>
    <dgm:pt modelId="{0B616706-1927-48E8-A6A9-19BBE05E94DB}" type="pres">
      <dgm:prSet presAssocID="{3FB6DD85-B096-42FA-BE57-798F8A342332}" presName="node" presStyleLbl="node1" presStyleIdx="2" presStyleCnt="3">
        <dgm:presLayoutVars>
          <dgm:bulletEnabled val="1"/>
        </dgm:presLayoutVars>
      </dgm:prSet>
      <dgm:spPr/>
    </dgm:pt>
  </dgm:ptLst>
  <dgm:cxnLst>
    <dgm:cxn modelId="{2ECAFA06-99D9-4E97-82BC-94AA3A532EFD}" srcId="{F79B2F58-5256-4821-B5CA-CBD6EEF47FF7}" destId="{3FB6DD85-B096-42FA-BE57-798F8A342332}" srcOrd="2" destOrd="0" parTransId="{691E9328-DF19-49D9-B874-78ACD5F86E51}" sibTransId="{665C2F7F-F582-4C46-963C-C32BAF2EB775}"/>
    <dgm:cxn modelId="{8A8A6612-5B1D-431E-AF0D-5DC650D8F664}" type="presOf" srcId="{8EFB1AAA-63BB-47E4-815B-DCE303D81070}" destId="{F4E960AC-E06B-49DE-B331-9A6FE9D97F0E}" srcOrd="0" destOrd="0" presId="urn:microsoft.com/office/officeart/2005/8/layout/default"/>
    <dgm:cxn modelId="{DC0F431E-31C2-4842-86F2-3DD09C5F0444}" srcId="{F79B2F58-5256-4821-B5CA-CBD6EEF47FF7}" destId="{1F11E95A-77B6-4AF1-B1A5-A2914F41CB30}" srcOrd="1" destOrd="0" parTransId="{7E19DC35-C63D-4862-8FDA-E22C3DAD2ACA}" sibTransId="{7293875B-013A-4745-BB58-031AE67F496C}"/>
    <dgm:cxn modelId="{AB89F526-3BE6-47AB-95DC-0CDC5E574DA8}" type="presOf" srcId="{F79B2F58-5256-4821-B5CA-CBD6EEF47FF7}" destId="{859ACDF5-6FDC-471B-A0A5-2038A9C3842D}" srcOrd="0" destOrd="0" presId="urn:microsoft.com/office/officeart/2005/8/layout/default"/>
    <dgm:cxn modelId="{ADA87A48-FF83-4065-9724-6FE691403DE9}" type="presOf" srcId="{3FB6DD85-B096-42FA-BE57-798F8A342332}" destId="{0B616706-1927-48E8-A6A9-19BBE05E94DB}" srcOrd="0" destOrd="0" presId="urn:microsoft.com/office/officeart/2005/8/layout/default"/>
    <dgm:cxn modelId="{DBE9594C-3B1E-46AA-95DD-A8E09CDC0D04}" srcId="{F79B2F58-5256-4821-B5CA-CBD6EEF47FF7}" destId="{8EFB1AAA-63BB-47E4-815B-DCE303D81070}" srcOrd="0" destOrd="0" parTransId="{96A0271A-AF43-49FE-A85A-EAFA894DC219}" sibTransId="{0E584CE1-05A7-4F29-B804-90502006C6F5}"/>
    <dgm:cxn modelId="{8E35A255-41E9-47E9-9EED-D56A12BC65D7}" type="presOf" srcId="{1F11E95A-77B6-4AF1-B1A5-A2914F41CB30}" destId="{37153789-D56D-4DEA-A8DE-253ADFD6AACF}" srcOrd="0" destOrd="0" presId="urn:microsoft.com/office/officeart/2005/8/layout/default"/>
    <dgm:cxn modelId="{46E36C8E-D610-4CAA-818A-9D7149D257A6}" type="presParOf" srcId="{859ACDF5-6FDC-471B-A0A5-2038A9C3842D}" destId="{F4E960AC-E06B-49DE-B331-9A6FE9D97F0E}" srcOrd="0" destOrd="0" presId="urn:microsoft.com/office/officeart/2005/8/layout/default"/>
    <dgm:cxn modelId="{EB6C2942-76CE-4A88-8FA9-5C8EF064F94A}" type="presParOf" srcId="{859ACDF5-6FDC-471B-A0A5-2038A9C3842D}" destId="{013AEA1D-AB9F-4212-8A47-EAE1B25F30E3}" srcOrd="1" destOrd="0" presId="urn:microsoft.com/office/officeart/2005/8/layout/default"/>
    <dgm:cxn modelId="{883937EE-B580-434C-90ED-4150CD3155A3}" type="presParOf" srcId="{859ACDF5-6FDC-471B-A0A5-2038A9C3842D}" destId="{37153789-D56D-4DEA-A8DE-253ADFD6AACF}" srcOrd="2" destOrd="0" presId="urn:microsoft.com/office/officeart/2005/8/layout/default"/>
    <dgm:cxn modelId="{2CD4E5F7-DCBD-458F-8804-3029827B66F7}" type="presParOf" srcId="{859ACDF5-6FDC-471B-A0A5-2038A9C3842D}" destId="{A09C14B2-E021-483B-9B38-2F03FC1F33F0}" srcOrd="3" destOrd="0" presId="urn:microsoft.com/office/officeart/2005/8/layout/default"/>
    <dgm:cxn modelId="{F2937D9A-3DD7-4DB3-AD55-B44FCEFFE443}" type="presParOf" srcId="{859ACDF5-6FDC-471B-A0A5-2038A9C3842D}" destId="{0B616706-1927-48E8-A6A9-19BBE05E94D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960AC-E06B-49DE-B331-9A6FE9D97F0E}">
      <dsp:nvSpPr>
        <dsp:cNvPr id="0" name=""/>
        <dsp:cNvSpPr/>
      </dsp:nvSpPr>
      <dsp:spPr>
        <a:xfrm>
          <a:off x="1060450" y="567"/>
          <a:ext cx="1877218" cy="112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Random errors</a:t>
          </a:r>
        </a:p>
      </dsp:txBody>
      <dsp:txXfrm>
        <a:off x="1060450" y="567"/>
        <a:ext cx="1877218" cy="1126331"/>
      </dsp:txXfrm>
    </dsp:sp>
    <dsp:sp modelId="{37153789-D56D-4DEA-A8DE-253ADFD6AACF}">
      <dsp:nvSpPr>
        <dsp:cNvPr id="0" name=""/>
        <dsp:cNvSpPr/>
      </dsp:nvSpPr>
      <dsp:spPr>
        <a:xfrm>
          <a:off x="3125390" y="567"/>
          <a:ext cx="1877218" cy="112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Incorrect values</a:t>
          </a:r>
        </a:p>
      </dsp:txBody>
      <dsp:txXfrm>
        <a:off x="3125390" y="567"/>
        <a:ext cx="1877218" cy="1126331"/>
      </dsp:txXfrm>
    </dsp:sp>
    <dsp:sp modelId="{0B616706-1927-48E8-A6A9-19BBE05E94DB}">
      <dsp:nvSpPr>
        <dsp:cNvPr id="0" name=""/>
        <dsp:cNvSpPr/>
      </dsp:nvSpPr>
      <dsp:spPr>
        <a:xfrm>
          <a:off x="5190331" y="567"/>
          <a:ext cx="1877218" cy="112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Irregular fluctuations</a:t>
          </a:r>
        </a:p>
      </dsp:txBody>
      <dsp:txXfrm>
        <a:off x="5190331" y="567"/>
        <a:ext cx="1877218" cy="112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61066" y="1731238"/>
            <a:ext cx="386397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"/>
            <a:ext cx="12192000" cy="6850380"/>
          </a:xfrm>
          <a:custGeom>
            <a:avLst/>
            <a:gdLst/>
            <a:ahLst/>
            <a:cxnLst/>
            <a:rect l="l" t="t" r="r" b="b"/>
            <a:pathLst>
              <a:path w="12192000" h="6850380">
                <a:moveTo>
                  <a:pt x="12192000" y="0"/>
                </a:moveTo>
                <a:lnTo>
                  <a:pt x="0" y="0"/>
                </a:lnTo>
                <a:lnTo>
                  <a:pt x="0" y="6850380"/>
                </a:lnTo>
                <a:lnTo>
                  <a:pt x="12192000" y="68503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" y="4571"/>
            <a:ext cx="9598660" cy="6853555"/>
          </a:xfrm>
          <a:custGeom>
            <a:avLst/>
            <a:gdLst/>
            <a:ahLst/>
            <a:cxnLst/>
            <a:rect l="l" t="t" r="r" b="b"/>
            <a:pathLst>
              <a:path w="9598660" h="6853555">
                <a:moveTo>
                  <a:pt x="4192524" y="4765548"/>
                </a:moveTo>
                <a:lnTo>
                  <a:pt x="4191978" y="4717466"/>
                </a:lnTo>
                <a:lnTo>
                  <a:pt x="4190365" y="4669637"/>
                </a:lnTo>
                <a:lnTo>
                  <a:pt x="4187685" y="4622089"/>
                </a:lnTo>
                <a:lnTo>
                  <a:pt x="4183951" y="4574819"/>
                </a:lnTo>
                <a:lnTo>
                  <a:pt x="4179189" y="4527855"/>
                </a:lnTo>
                <a:lnTo>
                  <a:pt x="4173385" y="4481207"/>
                </a:lnTo>
                <a:lnTo>
                  <a:pt x="4166578" y="4434878"/>
                </a:lnTo>
                <a:lnTo>
                  <a:pt x="4158754" y="4388891"/>
                </a:lnTo>
                <a:lnTo>
                  <a:pt x="4149941" y="4343235"/>
                </a:lnTo>
                <a:lnTo>
                  <a:pt x="4140149" y="4297946"/>
                </a:lnTo>
                <a:lnTo>
                  <a:pt x="4129392" y="4253027"/>
                </a:lnTo>
                <a:lnTo>
                  <a:pt x="4117670" y="4208488"/>
                </a:lnTo>
                <a:lnTo>
                  <a:pt x="4104995" y="4164342"/>
                </a:lnTo>
                <a:lnTo>
                  <a:pt x="4091394" y="4120591"/>
                </a:lnTo>
                <a:lnTo>
                  <a:pt x="4076865" y="4077271"/>
                </a:lnTo>
                <a:lnTo>
                  <a:pt x="4061422" y="4034371"/>
                </a:lnTo>
                <a:lnTo>
                  <a:pt x="4045077" y="3991902"/>
                </a:lnTo>
                <a:lnTo>
                  <a:pt x="4027843" y="3949890"/>
                </a:lnTo>
                <a:lnTo>
                  <a:pt x="4009733" y="3908336"/>
                </a:lnTo>
                <a:lnTo>
                  <a:pt x="3990759" y="3867264"/>
                </a:lnTo>
                <a:lnTo>
                  <a:pt x="3970921" y="3826675"/>
                </a:lnTo>
                <a:lnTo>
                  <a:pt x="3950246" y="3786568"/>
                </a:lnTo>
                <a:lnTo>
                  <a:pt x="3928745" y="3746982"/>
                </a:lnTo>
                <a:lnTo>
                  <a:pt x="3906418" y="3707917"/>
                </a:lnTo>
                <a:lnTo>
                  <a:pt x="3883291" y="3669373"/>
                </a:lnTo>
                <a:lnTo>
                  <a:pt x="3859352" y="3631387"/>
                </a:lnTo>
                <a:lnTo>
                  <a:pt x="3834638" y="3593935"/>
                </a:lnTo>
                <a:lnTo>
                  <a:pt x="3809149" y="3557066"/>
                </a:lnTo>
                <a:lnTo>
                  <a:pt x="3782898" y="3520770"/>
                </a:lnTo>
                <a:lnTo>
                  <a:pt x="3755898" y="3485057"/>
                </a:lnTo>
                <a:lnTo>
                  <a:pt x="3728148" y="3449942"/>
                </a:lnTo>
                <a:lnTo>
                  <a:pt x="3699687" y="3415449"/>
                </a:lnTo>
                <a:lnTo>
                  <a:pt x="3670503" y="3381578"/>
                </a:lnTo>
                <a:lnTo>
                  <a:pt x="3640607" y="3348342"/>
                </a:lnTo>
                <a:lnTo>
                  <a:pt x="3610025" y="3315741"/>
                </a:lnTo>
                <a:lnTo>
                  <a:pt x="3578758" y="3283813"/>
                </a:lnTo>
                <a:lnTo>
                  <a:pt x="3546830" y="3252546"/>
                </a:lnTo>
                <a:lnTo>
                  <a:pt x="3514229" y="3221964"/>
                </a:lnTo>
                <a:lnTo>
                  <a:pt x="3480993" y="3192068"/>
                </a:lnTo>
                <a:lnTo>
                  <a:pt x="3447123" y="3162884"/>
                </a:lnTo>
                <a:lnTo>
                  <a:pt x="3412629" y="3134423"/>
                </a:lnTo>
                <a:lnTo>
                  <a:pt x="3377514" y="3106674"/>
                </a:lnTo>
                <a:lnTo>
                  <a:pt x="3341801" y="3079673"/>
                </a:lnTo>
                <a:lnTo>
                  <a:pt x="3305505" y="3053423"/>
                </a:lnTo>
                <a:lnTo>
                  <a:pt x="3268637" y="3027934"/>
                </a:lnTo>
                <a:lnTo>
                  <a:pt x="3231184" y="3003219"/>
                </a:lnTo>
                <a:lnTo>
                  <a:pt x="3193199" y="2979280"/>
                </a:lnTo>
                <a:lnTo>
                  <a:pt x="3154654" y="2956153"/>
                </a:lnTo>
                <a:lnTo>
                  <a:pt x="3115589" y="2933827"/>
                </a:lnTo>
                <a:lnTo>
                  <a:pt x="3076003" y="2912326"/>
                </a:lnTo>
                <a:lnTo>
                  <a:pt x="3035897" y="2891650"/>
                </a:lnTo>
                <a:lnTo>
                  <a:pt x="2995307" y="2871813"/>
                </a:lnTo>
                <a:lnTo>
                  <a:pt x="2954236" y="2852839"/>
                </a:lnTo>
                <a:lnTo>
                  <a:pt x="2912681" y="2834729"/>
                </a:lnTo>
                <a:lnTo>
                  <a:pt x="2870670" y="2817495"/>
                </a:lnTo>
                <a:lnTo>
                  <a:pt x="2828201" y="2801150"/>
                </a:lnTo>
                <a:lnTo>
                  <a:pt x="2785300" y="2785707"/>
                </a:lnTo>
                <a:lnTo>
                  <a:pt x="2741980" y="2771178"/>
                </a:lnTo>
                <a:lnTo>
                  <a:pt x="2698229" y="2757576"/>
                </a:lnTo>
                <a:lnTo>
                  <a:pt x="2654084" y="2744901"/>
                </a:lnTo>
                <a:lnTo>
                  <a:pt x="2609545" y="2733179"/>
                </a:lnTo>
                <a:lnTo>
                  <a:pt x="2564625" y="2722422"/>
                </a:lnTo>
                <a:lnTo>
                  <a:pt x="2519337" y="2712631"/>
                </a:lnTo>
                <a:lnTo>
                  <a:pt x="2473680" y="2703817"/>
                </a:lnTo>
                <a:lnTo>
                  <a:pt x="2427694" y="2695994"/>
                </a:lnTo>
                <a:lnTo>
                  <a:pt x="2381364" y="2689187"/>
                </a:lnTo>
                <a:lnTo>
                  <a:pt x="2334717" y="2683383"/>
                </a:lnTo>
                <a:lnTo>
                  <a:pt x="2287752" y="2678620"/>
                </a:lnTo>
                <a:lnTo>
                  <a:pt x="2240483" y="2674886"/>
                </a:lnTo>
                <a:lnTo>
                  <a:pt x="2192934" y="2672207"/>
                </a:lnTo>
                <a:lnTo>
                  <a:pt x="2145106" y="2670594"/>
                </a:lnTo>
                <a:lnTo>
                  <a:pt x="2097024" y="2670048"/>
                </a:lnTo>
                <a:lnTo>
                  <a:pt x="2048929" y="2670594"/>
                </a:lnTo>
                <a:lnTo>
                  <a:pt x="2001100" y="2672207"/>
                </a:lnTo>
                <a:lnTo>
                  <a:pt x="1953552" y="2674886"/>
                </a:lnTo>
                <a:lnTo>
                  <a:pt x="1906282" y="2678620"/>
                </a:lnTo>
                <a:lnTo>
                  <a:pt x="1859318" y="2683383"/>
                </a:lnTo>
                <a:lnTo>
                  <a:pt x="1812671" y="2689187"/>
                </a:lnTo>
                <a:lnTo>
                  <a:pt x="1766341" y="2695994"/>
                </a:lnTo>
                <a:lnTo>
                  <a:pt x="1720354" y="2703817"/>
                </a:lnTo>
                <a:lnTo>
                  <a:pt x="1674698" y="2712631"/>
                </a:lnTo>
                <a:lnTo>
                  <a:pt x="1629410" y="2722422"/>
                </a:lnTo>
                <a:lnTo>
                  <a:pt x="1584490" y="2733179"/>
                </a:lnTo>
                <a:lnTo>
                  <a:pt x="1539951" y="2744901"/>
                </a:lnTo>
                <a:lnTo>
                  <a:pt x="1495806" y="2757576"/>
                </a:lnTo>
                <a:lnTo>
                  <a:pt x="1452054" y="2771178"/>
                </a:lnTo>
                <a:lnTo>
                  <a:pt x="1408734" y="2785707"/>
                </a:lnTo>
                <a:lnTo>
                  <a:pt x="1365834" y="2801150"/>
                </a:lnTo>
                <a:lnTo>
                  <a:pt x="1323365" y="2817495"/>
                </a:lnTo>
                <a:lnTo>
                  <a:pt x="1281353" y="2834729"/>
                </a:lnTo>
                <a:lnTo>
                  <a:pt x="1239799" y="2852839"/>
                </a:lnTo>
                <a:lnTo>
                  <a:pt x="1198727" y="2871813"/>
                </a:lnTo>
                <a:lnTo>
                  <a:pt x="1158138" y="2891650"/>
                </a:lnTo>
                <a:lnTo>
                  <a:pt x="1143050" y="2899422"/>
                </a:lnTo>
                <a:lnTo>
                  <a:pt x="1132408" y="2899638"/>
                </a:lnTo>
                <a:lnTo>
                  <a:pt x="1084224" y="2902572"/>
                </a:lnTo>
                <a:lnTo>
                  <a:pt x="1036586" y="2907411"/>
                </a:lnTo>
                <a:lnTo>
                  <a:pt x="989520" y="2914116"/>
                </a:lnTo>
                <a:lnTo>
                  <a:pt x="943063" y="2922651"/>
                </a:lnTo>
                <a:lnTo>
                  <a:pt x="897267" y="2932976"/>
                </a:lnTo>
                <a:lnTo>
                  <a:pt x="852157" y="2945066"/>
                </a:lnTo>
                <a:lnTo>
                  <a:pt x="807770" y="2958871"/>
                </a:lnTo>
                <a:lnTo>
                  <a:pt x="764171" y="2974352"/>
                </a:lnTo>
                <a:lnTo>
                  <a:pt x="721360" y="2991472"/>
                </a:lnTo>
                <a:lnTo>
                  <a:pt x="679399" y="3010192"/>
                </a:lnTo>
                <a:lnTo>
                  <a:pt x="638314" y="3030486"/>
                </a:lnTo>
                <a:lnTo>
                  <a:pt x="598144" y="3052305"/>
                </a:lnTo>
                <a:lnTo>
                  <a:pt x="558939" y="3075609"/>
                </a:lnTo>
                <a:lnTo>
                  <a:pt x="520738" y="3100374"/>
                </a:lnTo>
                <a:lnTo>
                  <a:pt x="483552" y="3126536"/>
                </a:lnTo>
                <a:lnTo>
                  <a:pt x="447446" y="3154083"/>
                </a:lnTo>
                <a:lnTo>
                  <a:pt x="412445" y="3182963"/>
                </a:lnTo>
                <a:lnTo>
                  <a:pt x="378599" y="3213150"/>
                </a:lnTo>
                <a:lnTo>
                  <a:pt x="345935" y="3244596"/>
                </a:lnTo>
                <a:lnTo>
                  <a:pt x="314490" y="3277260"/>
                </a:lnTo>
                <a:lnTo>
                  <a:pt x="284302" y="3311106"/>
                </a:lnTo>
                <a:lnTo>
                  <a:pt x="255422" y="3346107"/>
                </a:lnTo>
                <a:lnTo>
                  <a:pt x="227876" y="3382213"/>
                </a:lnTo>
                <a:lnTo>
                  <a:pt x="201714" y="3419398"/>
                </a:lnTo>
                <a:lnTo>
                  <a:pt x="176949" y="3457600"/>
                </a:lnTo>
                <a:lnTo>
                  <a:pt x="153644" y="3496805"/>
                </a:lnTo>
                <a:lnTo>
                  <a:pt x="131826" y="3536975"/>
                </a:lnTo>
                <a:lnTo>
                  <a:pt x="111531" y="3578060"/>
                </a:lnTo>
                <a:lnTo>
                  <a:pt x="92811" y="3620020"/>
                </a:lnTo>
                <a:lnTo>
                  <a:pt x="75692" y="3662832"/>
                </a:lnTo>
                <a:lnTo>
                  <a:pt x="60210" y="3706431"/>
                </a:lnTo>
                <a:lnTo>
                  <a:pt x="46405" y="3750818"/>
                </a:lnTo>
                <a:lnTo>
                  <a:pt x="34315" y="3795928"/>
                </a:lnTo>
                <a:lnTo>
                  <a:pt x="23990" y="3841724"/>
                </a:lnTo>
                <a:lnTo>
                  <a:pt x="15455" y="3888181"/>
                </a:lnTo>
                <a:lnTo>
                  <a:pt x="8750" y="3935247"/>
                </a:lnTo>
                <a:lnTo>
                  <a:pt x="3911" y="3982885"/>
                </a:lnTo>
                <a:lnTo>
                  <a:pt x="977" y="4031069"/>
                </a:lnTo>
                <a:lnTo>
                  <a:pt x="0" y="4079748"/>
                </a:lnTo>
                <a:lnTo>
                  <a:pt x="977" y="4128439"/>
                </a:lnTo>
                <a:lnTo>
                  <a:pt x="3911" y="4176623"/>
                </a:lnTo>
                <a:lnTo>
                  <a:pt x="8750" y="4224261"/>
                </a:lnTo>
                <a:lnTo>
                  <a:pt x="15455" y="4271327"/>
                </a:lnTo>
                <a:lnTo>
                  <a:pt x="23990" y="4317784"/>
                </a:lnTo>
                <a:lnTo>
                  <a:pt x="34315" y="4363580"/>
                </a:lnTo>
                <a:lnTo>
                  <a:pt x="37706" y="4376280"/>
                </a:lnTo>
                <a:lnTo>
                  <a:pt x="35280" y="4388891"/>
                </a:lnTo>
                <a:lnTo>
                  <a:pt x="27457" y="4434878"/>
                </a:lnTo>
                <a:lnTo>
                  <a:pt x="20650" y="4481207"/>
                </a:lnTo>
                <a:lnTo>
                  <a:pt x="14846" y="4527855"/>
                </a:lnTo>
                <a:lnTo>
                  <a:pt x="10083" y="4574819"/>
                </a:lnTo>
                <a:lnTo>
                  <a:pt x="6350" y="4622089"/>
                </a:lnTo>
                <a:lnTo>
                  <a:pt x="3670" y="4669637"/>
                </a:lnTo>
                <a:lnTo>
                  <a:pt x="2057" y="4717466"/>
                </a:lnTo>
                <a:lnTo>
                  <a:pt x="1524" y="4765548"/>
                </a:lnTo>
                <a:lnTo>
                  <a:pt x="2057" y="4813643"/>
                </a:lnTo>
                <a:lnTo>
                  <a:pt x="3670" y="4861471"/>
                </a:lnTo>
                <a:lnTo>
                  <a:pt x="6350" y="4909020"/>
                </a:lnTo>
                <a:lnTo>
                  <a:pt x="10083" y="4956289"/>
                </a:lnTo>
                <a:lnTo>
                  <a:pt x="14846" y="5003254"/>
                </a:lnTo>
                <a:lnTo>
                  <a:pt x="20650" y="5049901"/>
                </a:lnTo>
                <a:lnTo>
                  <a:pt x="27457" y="5096230"/>
                </a:lnTo>
                <a:lnTo>
                  <a:pt x="35280" y="5142217"/>
                </a:lnTo>
                <a:lnTo>
                  <a:pt x="44094" y="5187874"/>
                </a:lnTo>
                <a:lnTo>
                  <a:pt x="53886" y="5233162"/>
                </a:lnTo>
                <a:lnTo>
                  <a:pt x="64643" y="5278082"/>
                </a:lnTo>
                <a:lnTo>
                  <a:pt x="76365" y="5322621"/>
                </a:lnTo>
                <a:lnTo>
                  <a:pt x="89039" y="5366766"/>
                </a:lnTo>
                <a:lnTo>
                  <a:pt x="102641" y="5410517"/>
                </a:lnTo>
                <a:lnTo>
                  <a:pt x="117170" y="5453837"/>
                </a:lnTo>
                <a:lnTo>
                  <a:pt x="132613" y="5496738"/>
                </a:lnTo>
                <a:lnTo>
                  <a:pt x="148958" y="5539206"/>
                </a:lnTo>
                <a:lnTo>
                  <a:pt x="166192" y="5581218"/>
                </a:lnTo>
                <a:lnTo>
                  <a:pt x="184302" y="5622772"/>
                </a:lnTo>
                <a:lnTo>
                  <a:pt x="203276" y="5663844"/>
                </a:lnTo>
                <a:lnTo>
                  <a:pt x="223113" y="5704433"/>
                </a:lnTo>
                <a:lnTo>
                  <a:pt x="243789" y="5744540"/>
                </a:lnTo>
                <a:lnTo>
                  <a:pt x="265290" y="5784126"/>
                </a:lnTo>
                <a:lnTo>
                  <a:pt x="287616" y="5823191"/>
                </a:lnTo>
                <a:lnTo>
                  <a:pt x="310743" y="5861736"/>
                </a:lnTo>
                <a:lnTo>
                  <a:pt x="334683" y="5899721"/>
                </a:lnTo>
                <a:lnTo>
                  <a:pt x="359397" y="5937174"/>
                </a:lnTo>
                <a:lnTo>
                  <a:pt x="384886" y="5974042"/>
                </a:lnTo>
                <a:lnTo>
                  <a:pt x="411137" y="6010338"/>
                </a:lnTo>
                <a:lnTo>
                  <a:pt x="438137" y="6046051"/>
                </a:lnTo>
                <a:lnTo>
                  <a:pt x="465886" y="6081166"/>
                </a:lnTo>
                <a:lnTo>
                  <a:pt x="494347" y="6115659"/>
                </a:lnTo>
                <a:lnTo>
                  <a:pt x="523532" y="6149530"/>
                </a:lnTo>
                <a:lnTo>
                  <a:pt x="553427" y="6182766"/>
                </a:lnTo>
                <a:lnTo>
                  <a:pt x="584009" y="6215367"/>
                </a:lnTo>
                <a:lnTo>
                  <a:pt x="615276" y="6247295"/>
                </a:lnTo>
                <a:lnTo>
                  <a:pt x="647204" y="6278562"/>
                </a:lnTo>
                <a:lnTo>
                  <a:pt x="679805" y="6309144"/>
                </a:lnTo>
                <a:lnTo>
                  <a:pt x="713041" y="6339027"/>
                </a:lnTo>
                <a:lnTo>
                  <a:pt x="746912" y="6368224"/>
                </a:lnTo>
                <a:lnTo>
                  <a:pt x="781405" y="6396685"/>
                </a:lnTo>
                <a:lnTo>
                  <a:pt x="816521" y="6424435"/>
                </a:lnTo>
                <a:lnTo>
                  <a:pt x="852233" y="6451435"/>
                </a:lnTo>
                <a:lnTo>
                  <a:pt x="888530" y="6477686"/>
                </a:lnTo>
                <a:lnTo>
                  <a:pt x="925398" y="6503175"/>
                </a:lnTo>
                <a:lnTo>
                  <a:pt x="962850" y="6527889"/>
                </a:lnTo>
                <a:lnTo>
                  <a:pt x="1000836" y="6551828"/>
                </a:lnTo>
                <a:lnTo>
                  <a:pt x="1039380" y="6574955"/>
                </a:lnTo>
                <a:lnTo>
                  <a:pt x="1078445" y="6597282"/>
                </a:lnTo>
                <a:lnTo>
                  <a:pt x="1118031" y="6618783"/>
                </a:lnTo>
                <a:lnTo>
                  <a:pt x="1158138" y="6639458"/>
                </a:lnTo>
                <a:lnTo>
                  <a:pt x="1198727" y="6659296"/>
                </a:lnTo>
                <a:lnTo>
                  <a:pt x="1239799" y="6678269"/>
                </a:lnTo>
                <a:lnTo>
                  <a:pt x="1281353" y="6696380"/>
                </a:lnTo>
                <a:lnTo>
                  <a:pt x="1323365" y="6713614"/>
                </a:lnTo>
                <a:lnTo>
                  <a:pt x="1365834" y="6729958"/>
                </a:lnTo>
                <a:lnTo>
                  <a:pt x="1408734" y="6745402"/>
                </a:lnTo>
                <a:lnTo>
                  <a:pt x="1452054" y="6759930"/>
                </a:lnTo>
                <a:lnTo>
                  <a:pt x="1495806" y="6773532"/>
                </a:lnTo>
                <a:lnTo>
                  <a:pt x="1539951" y="6786207"/>
                </a:lnTo>
                <a:lnTo>
                  <a:pt x="1584490" y="6797929"/>
                </a:lnTo>
                <a:lnTo>
                  <a:pt x="1629410" y="6808686"/>
                </a:lnTo>
                <a:lnTo>
                  <a:pt x="1674698" y="6818477"/>
                </a:lnTo>
                <a:lnTo>
                  <a:pt x="1720354" y="6827291"/>
                </a:lnTo>
                <a:lnTo>
                  <a:pt x="1766341" y="6835114"/>
                </a:lnTo>
                <a:lnTo>
                  <a:pt x="1812671" y="6841922"/>
                </a:lnTo>
                <a:lnTo>
                  <a:pt x="1859318" y="6847726"/>
                </a:lnTo>
                <a:lnTo>
                  <a:pt x="1906282" y="6852488"/>
                </a:lnTo>
                <a:lnTo>
                  <a:pt x="1918246" y="6853428"/>
                </a:lnTo>
                <a:lnTo>
                  <a:pt x="2275789" y="6853428"/>
                </a:lnTo>
                <a:lnTo>
                  <a:pt x="2334717" y="6847726"/>
                </a:lnTo>
                <a:lnTo>
                  <a:pt x="2381364" y="6841922"/>
                </a:lnTo>
                <a:lnTo>
                  <a:pt x="2427694" y="6835114"/>
                </a:lnTo>
                <a:lnTo>
                  <a:pt x="2473680" y="6827291"/>
                </a:lnTo>
                <a:lnTo>
                  <a:pt x="2519337" y="6818477"/>
                </a:lnTo>
                <a:lnTo>
                  <a:pt x="2564625" y="6808686"/>
                </a:lnTo>
                <a:lnTo>
                  <a:pt x="2609545" y="6797929"/>
                </a:lnTo>
                <a:lnTo>
                  <a:pt x="2654084" y="6786207"/>
                </a:lnTo>
                <a:lnTo>
                  <a:pt x="2698229" y="6773532"/>
                </a:lnTo>
                <a:lnTo>
                  <a:pt x="2741980" y="6759930"/>
                </a:lnTo>
                <a:lnTo>
                  <a:pt x="2785300" y="6745402"/>
                </a:lnTo>
                <a:lnTo>
                  <a:pt x="2828201" y="6729958"/>
                </a:lnTo>
                <a:lnTo>
                  <a:pt x="2870670" y="6713614"/>
                </a:lnTo>
                <a:lnTo>
                  <a:pt x="2912681" y="6696380"/>
                </a:lnTo>
                <a:lnTo>
                  <a:pt x="2954236" y="6678269"/>
                </a:lnTo>
                <a:lnTo>
                  <a:pt x="2995307" y="6659296"/>
                </a:lnTo>
                <a:lnTo>
                  <a:pt x="3035897" y="6639458"/>
                </a:lnTo>
                <a:lnTo>
                  <a:pt x="3076003" y="6618783"/>
                </a:lnTo>
                <a:lnTo>
                  <a:pt x="3115589" y="6597282"/>
                </a:lnTo>
                <a:lnTo>
                  <a:pt x="3154654" y="6574955"/>
                </a:lnTo>
                <a:lnTo>
                  <a:pt x="3193199" y="6551828"/>
                </a:lnTo>
                <a:lnTo>
                  <a:pt x="3231184" y="6527889"/>
                </a:lnTo>
                <a:lnTo>
                  <a:pt x="3268637" y="6503175"/>
                </a:lnTo>
                <a:lnTo>
                  <a:pt x="3305505" y="6477686"/>
                </a:lnTo>
                <a:lnTo>
                  <a:pt x="3341801" y="6451435"/>
                </a:lnTo>
                <a:lnTo>
                  <a:pt x="3377514" y="6424435"/>
                </a:lnTo>
                <a:lnTo>
                  <a:pt x="3412629" y="6396685"/>
                </a:lnTo>
                <a:lnTo>
                  <a:pt x="3447123" y="6368224"/>
                </a:lnTo>
                <a:lnTo>
                  <a:pt x="3480993" y="6339027"/>
                </a:lnTo>
                <a:lnTo>
                  <a:pt x="3514229" y="6309144"/>
                </a:lnTo>
                <a:lnTo>
                  <a:pt x="3546830" y="6278562"/>
                </a:lnTo>
                <a:lnTo>
                  <a:pt x="3578758" y="6247295"/>
                </a:lnTo>
                <a:lnTo>
                  <a:pt x="3610025" y="6215367"/>
                </a:lnTo>
                <a:lnTo>
                  <a:pt x="3640607" y="6182766"/>
                </a:lnTo>
                <a:lnTo>
                  <a:pt x="3670503" y="6149530"/>
                </a:lnTo>
                <a:lnTo>
                  <a:pt x="3699687" y="6115659"/>
                </a:lnTo>
                <a:lnTo>
                  <a:pt x="3728148" y="6081166"/>
                </a:lnTo>
                <a:lnTo>
                  <a:pt x="3755898" y="6046051"/>
                </a:lnTo>
                <a:lnTo>
                  <a:pt x="3782898" y="6010338"/>
                </a:lnTo>
                <a:lnTo>
                  <a:pt x="3809149" y="5974042"/>
                </a:lnTo>
                <a:lnTo>
                  <a:pt x="3834638" y="5937174"/>
                </a:lnTo>
                <a:lnTo>
                  <a:pt x="3859352" y="5899721"/>
                </a:lnTo>
                <a:lnTo>
                  <a:pt x="3883291" y="5861736"/>
                </a:lnTo>
                <a:lnTo>
                  <a:pt x="3906418" y="5823191"/>
                </a:lnTo>
                <a:lnTo>
                  <a:pt x="3928745" y="5784126"/>
                </a:lnTo>
                <a:lnTo>
                  <a:pt x="3950246" y="5744540"/>
                </a:lnTo>
                <a:lnTo>
                  <a:pt x="3970921" y="5704433"/>
                </a:lnTo>
                <a:lnTo>
                  <a:pt x="3990759" y="5663844"/>
                </a:lnTo>
                <a:lnTo>
                  <a:pt x="4009733" y="5622772"/>
                </a:lnTo>
                <a:lnTo>
                  <a:pt x="4027843" y="5581218"/>
                </a:lnTo>
                <a:lnTo>
                  <a:pt x="4045077" y="5539206"/>
                </a:lnTo>
                <a:lnTo>
                  <a:pt x="4061422" y="5496738"/>
                </a:lnTo>
                <a:lnTo>
                  <a:pt x="4076865" y="5453837"/>
                </a:lnTo>
                <a:lnTo>
                  <a:pt x="4091394" y="5410517"/>
                </a:lnTo>
                <a:lnTo>
                  <a:pt x="4104995" y="5366766"/>
                </a:lnTo>
                <a:lnTo>
                  <a:pt x="4117670" y="5322621"/>
                </a:lnTo>
                <a:lnTo>
                  <a:pt x="4129392" y="5278082"/>
                </a:lnTo>
                <a:lnTo>
                  <a:pt x="4140149" y="5233162"/>
                </a:lnTo>
                <a:lnTo>
                  <a:pt x="4149941" y="5187874"/>
                </a:lnTo>
                <a:lnTo>
                  <a:pt x="4158754" y="5142217"/>
                </a:lnTo>
                <a:lnTo>
                  <a:pt x="4166578" y="5096230"/>
                </a:lnTo>
                <a:lnTo>
                  <a:pt x="4173385" y="5049901"/>
                </a:lnTo>
                <a:lnTo>
                  <a:pt x="4179189" y="5003254"/>
                </a:lnTo>
                <a:lnTo>
                  <a:pt x="4183951" y="4956289"/>
                </a:lnTo>
                <a:lnTo>
                  <a:pt x="4187685" y="4909020"/>
                </a:lnTo>
                <a:lnTo>
                  <a:pt x="4190365" y="4861471"/>
                </a:lnTo>
                <a:lnTo>
                  <a:pt x="4191978" y="4813643"/>
                </a:lnTo>
                <a:lnTo>
                  <a:pt x="4192524" y="4765548"/>
                </a:lnTo>
                <a:close/>
              </a:path>
              <a:path w="9598660" h="6853555">
                <a:moveTo>
                  <a:pt x="9598139" y="6371844"/>
                </a:moveTo>
                <a:lnTo>
                  <a:pt x="9595879" y="6324155"/>
                </a:lnTo>
                <a:lnTo>
                  <a:pt x="9589211" y="6277737"/>
                </a:lnTo>
                <a:lnTo>
                  <a:pt x="9578365" y="6232804"/>
                </a:lnTo>
                <a:lnTo>
                  <a:pt x="9563532" y="6189573"/>
                </a:lnTo>
                <a:lnTo>
                  <a:pt x="9544926" y="6148248"/>
                </a:lnTo>
                <a:lnTo>
                  <a:pt x="9522752" y="6109043"/>
                </a:lnTo>
                <a:lnTo>
                  <a:pt x="9497212" y="6072149"/>
                </a:lnTo>
                <a:lnTo>
                  <a:pt x="9468536" y="6037783"/>
                </a:lnTo>
                <a:lnTo>
                  <a:pt x="9436913" y="6006160"/>
                </a:lnTo>
                <a:lnTo>
                  <a:pt x="9402547" y="5977483"/>
                </a:lnTo>
                <a:lnTo>
                  <a:pt x="9365653" y="5951944"/>
                </a:lnTo>
                <a:lnTo>
                  <a:pt x="9326448" y="5929769"/>
                </a:lnTo>
                <a:lnTo>
                  <a:pt x="9285122" y="5911164"/>
                </a:lnTo>
                <a:lnTo>
                  <a:pt x="9241892" y="5896330"/>
                </a:lnTo>
                <a:lnTo>
                  <a:pt x="9196959" y="5885485"/>
                </a:lnTo>
                <a:lnTo>
                  <a:pt x="9150540" y="5878817"/>
                </a:lnTo>
                <a:lnTo>
                  <a:pt x="9102839" y="5876544"/>
                </a:lnTo>
                <a:lnTo>
                  <a:pt x="9055151" y="5878817"/>
                </a:lnTo>
                <a:lnTo>
                  <a:pt x="9008732" y="5885485"/>
                </a:lnTo>
                <a:lnTo>
                  <a:pt x="8963800" y="5896330"/>
                </a:lnTo>
                <a:lnTo>
                  <a:pt x="8920569" y="5911164"/>
                </a:lnTo>
                <a:lnTo>
                  <a:pt x="8879243" y="5929769"/>
                </a:lnTo>
                <a:lnTo>
                  <a:pt x="8840038" y="5951944"/>
                </a:lnTo>
                <a:lnTo>
                  <a:pt x="8803145" y="5977483"/>
                </a:lnTo>
                <a:lnTo>
                  <a:pt x="8768778" y="6006160"/>
                </a:lnTo>
                <a:lnTo>
                  <a:pt x="8737155" y="6037783"/>
                </a:lnTo>
                <a:lnTo>
                  <a:pt x="8708479" y="6072149"/>
                </a:lnTo>
                <a:lnTo>
                  <a:pt x="8682939" y="6109043"/>
                </a:lnTo>
                <a:lnTo>
                  <a:pt x="8660765" y="6148248"/>
                </a:lnTo>
                <a:lnTo>
                  <a:pt x="8642159" y="6189573"/>
                </a:lnTo>
                <a:lnTo>
                  <a:pt x="8627326" y="6232804"/>
                </a:lnTo>
                <a:lnTo>
                  <a:pt x="8616480" y="6277737"/>
                </a:lnTo>
                <a:lnTo>
                  <a:pt x="8609813" y="6324155"/>
                </a:lnTo>
                <a:lnTo>
                  <a:pt x="8607539" y="6371844"/>
                </a:lnTo>
                <a:lnTo>
                  <a:pt x="8609813" y="6419545"/>
                </a:lnTo>
                <a:lnTo>
                  <a:pt x="8616480" y="6465964"/>
                </a:lnTo>
                <a:lnTo>
                  <a:pt x="8627326" y="6510896"/>
                </a:lnTo>
                <a:lnTo>
                  <a:pt x="8642159" y="6554127"/>
                </a:lnTo>
                <a:lnTo>
                  <a:pt x="8660765" y="6595453"/>
                </a:lnTo>
                <a:lnTo>
                  <a:pt x="8682939" y="6634658"/>
                </a:lnTo>
                <a:lnTo>
                  <a:pt x="8708479" y="6671551"/>
                </a:lnTo>
                <a:lnTo>
                  <a:pt x="8737155" y="6705917"/>
                </a:lnTo>
                <a:lnTo>
                  <a:pt x="8768778" y="6737540"/>
                </a:lnTo>
                <a:lnTo>
                  <a:pt x="8803145" y="6766217"/>
                </a:lnTo>
                <a:lnTo>
                  <a:pt x="8840038" y="6791757"/>
                </a:lnTo>
                <a:lnTo>
                  <a:pt x="8879243" y="6813931"/>
                </a:lnTo>
                <a:lnTo>
                  <a:pt x="8920569" y="6832536"/>
                </a:lnTo>
                <a:lnTo>
                  <a:pt x="8963800" y="6847370"/>
                </a:lnTo>
                <a:lnTo>
                  <a:pt x="8988920" y="6853428"/>
                </a:lnTo>
                <a:lnTo>
                  <a:pt x="9216771" y="6853428"/>
                </a:lnTo>
                <a:lnTo>
                  <a:pt x="9285122" y="6832536"/>
                </a:lnTo>
                <a:lnTo>
                  <a:pt x="9326448" y="6813931"/>
                </a:lnTo>
                <a:lnTo>
                  <a:pt x="9365653" y="6791757"/>
                </a:lnTo>
                <a:lnTo>
                  <a:pt x="9402547" y="6766217"/>
                </a:lnTo>
                <a:lnTo>
                  <a:pt x="9436913" y="6737540"/>
                </a:lnTo>
                <a:lnTo>
                  <a:pt x="9468536" y="6705917"/>
                </a:lnTo>
                <a:lnTo>
                  <a:pt x="9497212" y="6671551"/>
                </a:lnTo>
                <a:lnTo>
                  <a:pt x="9522752" y="6634658"/>
                </a:lnTo>
                <a:lnTo>
                  <a:pt x="9544926" y="6595453"/>
                </a:lnTo>
                <a:lnTo>
                  <a:pt x="9563532" y="6554127"/>
                </a:lnTo>
                <a:lnTo>
                  <a:pt x="9578365" y="6510896"/>
                </a:lnTo>
                <a:lnTo>
                  <a:pt x="9589211" y="6465964"/>
                </a:lnTo>
                <a:lnTo>
                  <a:pt x="9595879" y="6419545"/>
                </a:lnTo>
                <a:lnTo>
                  <a:pt x="9598139" y="6371844"/>
                </a:lnTo>
                <a:close/>
              </a:path>
              <a:path w="9598660" h="6853555">
                <a:moveTo>
                  <a:pt x="9598152" y="800100"/>
                </a:moveTo>
                <a:lnTo>
                  <a:pt x="9596691" y="751370"/>
                </a:lnTo>
                <a:lnTo>
                  <a:pt x="9592361" y="703402"/>
                </a:lnTo>
                <a:lnTo>
                  <a:pt x="9585249" y="656285"/>
                </a:lnTo>
                <a:lnTo>
                  <a:pt x="9575457" y="610120"/>
                </a:lnTo>
                <a:lnTo>
                  <a:pt x="9563036" y="564972"/>
                </a:lnTo>
                <a:lnTo>
                  <a:pt x="9548089" y="520928"/>
                </a:lnTo>
                <a:lnTo>
                  <a:pt x="9530702" y="478078"/>
                </a:lnTo>
                <a:lnTo>
                  <a:pt x="9510941" y="436499"/>
                </a:lnTo>
                <a:lnTo>
                  <a:pt x="9488907" y="396278"/>
                </a:lnTo>
                <a:lnTo>
                  <a:pt x="9464675" y="357505"/>
                </a:lnTo>
                <a:lnTo>
                  <a:pt x="9438335" y="320255"/>
                </a:lnTo>
                <a:lnTo>
                  <a:pt x="9409976" y="284607"/>
                </a:lnTo>
                <a:lnTo>
                  <a:pt x="9379661" y="250659"/>
                </a:lnTo>
                <a:lnTo>
                  <a:pt x="9347492" y="218490"/>
                </a:lnTo>
                <a:lnTo>
                  <a:pt x="9313545" y="188175"/>
                </a:lnTo>
                <a:lnTo>
                  <a:pt x="9277896" y="159816"/>
                </a:lnTo>
                <a:lnTo>
                  <a:pt x="9240647" y="133477"/>
                </a:lnTo>
                <a:lnTo>
                  <a:pt x="9201874" y="109245"/>
                </a:lnTo>
                <a:lnTo>
                  <a:pt x="9161653" y="87210"/>
                </a:lnTo>
                <a:lnTo>
                  <a:pt x="9120073" y="67449"/>
                </a:lnTo>
                <a:lnTo>
                  <a:pt x="9077223" y="50063"/>
                </a:lnTo>
                <a:lnTo>
                  <a:pt x="9033180" y="35115"/>
                </a:lnTo>
                <a:lnTo>
                  <a:pt x="8988031" y="22694"/>
                </a:lnTo>
                <a:lnTo>
                  <a:pt x="8941867" y="12903"/>
                </a:lnTo>
                <a:lnTo>
                  <a:pt x="8894750" y="5791"/>
                </a:lnTo>
                <a:lnTo>
                  <a:pt x="8846782" y="1460"/>
                </a:lnTo>
                <a:lnTo>
                  <a:pt x="8798052" y="0"/>
                </a:lnTo>
                <a:lnTo>
                  <a:pt x="8749309" y="1460"/>
                </a:lnTo>
                <a:lnTo>
                  <a:pt x="8701341" y="5791"/>
                </a:lnTo>
                <a:lnTo>
                  <a:pt x="8654224" y="12903"/>
                </a:lnTo>
                <a:lnTo>
                  <a:pt x="8608060" y="22694"/>
                </a:lnTo>
                <a:lnTo>
                  <a:pt x="8562911" y="35115"/>
                </a:lnTo>
                <a:lnTo>
                  <a:pt x="8518868" y="50063"/>
                </a:lnTo>
                <a:lnTo>
                  <a:pt x="8476018" y="67449"/>
                </a:lnTo>
                <a:lnTo>
                  <a:pt x="8434438" y="87210"/>
                </a:lnTo>
                <a:lnTo>
                  <a:pt x="8394217" y="109245"/>
                </a:lnTo>
                <a:lnTo>
                  <a:pt x="8355444" y="133477"/>
                </a:lnTo>
                <a:lnTo>
                  <a:pt x="8318195" y="159816"/>
                </a:lnTo>
                <a:lnTo>
                  <a:pt x="8282546" y="188175"/>
                </a:lnTo>
                <a:lnTo>
                  <a:pt x="8248599" y="218490"/>
                </a:lnTo>
                <a:lnTo>
                  <a:pt x="8216430" y="250659"/>
                </a:lnTo>
                <a:lnTo>
                  <a:pt x="8186115" y="284607"/>
                </a:lnTo>
                <a:lnTo>
                  <a:pt x="8157756" y="320255"/>
                </a:lnTo>
                <a:lnTo>
                  <a:pt x="8131416" y="357505"/>
                </a:lnTo>
                <a:lnTo>
                  <a:pt x="8107185" y="396278"/>
                </a:lnTo>
                <a:lnTo>
                  <a:pt x="8085150" y="436499"/>
                </a:lnTo>
                <a:lnTo>
                  <a:pt x="8065389" y="478078"/>
                </a:lnTo>
                <a:lnTo>
                  <a:pt x="8048003" y="520928"/>
                </a:lnTo>
                <a:lnTo>
                  <a:pt x="8033055" y="564972"/>
                </a:lnTo>
                <a:lnTo>
                  <a:pt x="8020634" y="610120"/>
                </a:lnTo>
                <a:lnTo>
                  <a:pt x="8010842" y="656285"/>
                </a:lnTo>
                <a:lnTo>
                  <a:pt x="8003730" y="703402"/>
                </a:lnTo>
                <a:lnTo>
                  <a:pt x="7999400" y="751370"/>
                </a:lnTo>
                <a:lnTo>
                  <a:pt x="7997952" y="800100"/>
                </a:lnTo>
                <a:lnTo>
                  <a:pt x="7999400" y="848842"/>
                </a:lnTo>
                <a:lnTo>
                  <a:pt x="8003730" y="896810"/>
                </a:lnTo>
                <a:lnTo>
                  <a:pt x="8010842" y="943927"/>
                </a:lnTo>
                <a:lnTo>
                  <a:pt x="8020634" y="990092"/>
                </a:lnTo>
                <a:lnTo>
                  <a:pt x="8033055" y="1035240"/>
                </a:lnTo>
                <a:lnTo>
                  <a:pt x="8048003" y="1079284"/>
                </a:lnTo>
                <a:lnTo>
                  <a:pt x="8065389" y="1122133"/>
                </a:lnTo>
                <a:lnTo>
                  <a:pt x="8085150" y="1163713"/>
                </a:lnTo>
                <a:lnTo>
                  <a:pt x="8107185" y="1203934"/>
                </a:lnTo>
                <a:lnTo>
                  <a:pt x="8131416" y="1242707"/>
                </a:lnTo>
                <a:lnTo>
                  <a:pt x="8157756" y="1279956"/>
                </a:lnTo>
                <a:lnTo>
                  <a:pt x="8186115" y="1315605"/>
                </a:lnTo>
                <a:lnTo>
                  <a:pt x="8216430" y="1349552"/>
                </a:lnTo>
                <a:lnTo>
                  <a:pt x="8248599" y="1381721"/>
                </a:lnTo>
                <a:lnTo>
                  <a:pt x="8282546" y="1412036"/>
                </a:lnTo>
                <a:lnTo>
                  <a:pt x="8318195" y="1440395"/>
                </a:lnTo>
                <a:lnTo>
                  <a:pt x="8355444" y="1466735"/>
                </a:lnTo>
                <a:lnTo>
                  <a:pt x="8394217" y="1490967"/>
                </a:lnTo>
                <a:lnTo>
                  <a:pt x="8434438" y="1513001"/>
                </a:lnTo>
                <a:lnTo>
                  <a:pt x="8476018" y="1532763"/>
                </a:lnTo>
                <a:lnTo>
                  <a:pt x="8518868" y="1550149"/>
                </a:lnTo>
                <a:lnTo>
                  <a:pt x="8562911" y="1565097"/>
                </a:lnTo>
                <a:lnTo>
                  <a:pt x="8608060" y="1577517"/>
                </a:lnTo>
                <a:lnTo>
                  <a:pt x="8654224" y="1587309"/>
                </a:lnTo>
                <a:lnTo>
                  <a:pt x="8701341" y="1594421"/>
                </a:lnTo>
                <a:lnTo>
                  <a:pt x="8749309" y="1598752"/>
                </a:lnTo>
                <a:lnTo>
                  <a:pt x="8798052" y="1600200"/>
                </a:lnTo>
                <a:lnTo>
                  <a:pt x="8846782" y="1598752"/>
                </a:lnTo>
                <a:lnTo>
                  <a:pt x="8894750" y="1594421"/>
                </a:lnTo>
                <a:lnTo>
                  <a:pt x="8941867" y="1587309"/>
                </a:lnTo>
                <a:lnTo>
                  <a:pt x="8988031" y="1577517"/>
                </a:lnTo>
                <a:lnTo>
                  <a:pt x="9033180" y="1565097"/>
                </a:lnTo>
                <a:lnTo>
                  <a:pt x="9077223" y="1550149"/>
                </a:lnTo>
                <a:lnTo>
                  <a:pt x="9120073" y="1532763"/>
                </a:lnTo>
                <a:lnTo>
                  <a:pt x="9161653" y="1513001"/>
                </a:lnTo>
                <a:lnTo>
                  <a:pt x="9201874" y="1490967"/>
                </a:lnTo>
                <a:lnTo>
                  <a:pt x="9240647" y="1466735"/>
                </a:lnTo>
                <a:lnTo>
                  <a:pt x="9277896" y="1440395"/>
                </a:lnTo>
                <a:lnTo>
                  <a:pt x="9313545" y="1412036"/>
                </a:lnTo>
                <a:lnTo>
                  <a:pt x="9347492" y="1381721"/>
                </a:lnTo>
                <a:lnTo>
                  <a:pt x="9379661" y="1349552"/>
                </a:lnTo>
                <a:lnTo>
                  <a:pt x="9409976" y="1315605"/>
                </a:lnTo>
                <a:lnTo>
                  <a:pt x="9438335" y="1279956"/>
                </a:lnTo>
                <a:lnTo>
                  <a:pt x="9464675" y="1242707"/>
                </a:lnTo>
                <a:lnTo>
                  <a:pt x="9488907" y="1203934"/>
                </a:lnTo>
                <a:lnTo>
                  <a:pt x="9510941" y="1163713"/>
                </a:lnTo>
                <a:lnTo>
                  <a:pt x="9530702" y="1122133"/>
                </a:lnTo>
                <a:lnTo>
                  <a:pt x="9548089" y="1079284"/>
                </a:lnTo>
                <a:lnTo>
                  <a:pt x="9563036" y="1035240"/>
                </a:lnTo>
                <a:lnTo>
                  <a:pt x="9575457" y="990092"/>
                </a:lnTo>
                <a:lnTo>
                  <a:pt x="9585249" y="943927"/>
                </a:lnTo>
                <a:lnTo>
                  <a:pt x="9592361" y="896810"/>
                </a:lnTo>
                <a:lnTo>
                  <a:pt x="9596691" y="848842"/>
                </a:lnTo>
                <a:lnTo>
                  <a:pt x="9598152" y="80010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49110"/>
                </a:lnTo>
                <a:lnTo>
                  <a:pt x="12192000" y="6849110"/>
                </a:lnTo>
                <a:lnTo>
                  <a:pt x="12192000" y="6380493"/>
                </a:lnTo>
                <a:lnTo>
                  <a:pt x="12192000" y="470154"/>
                </a:lnTo>
                <a:lnTo>
                  <a:pt x="11709260" y="470154"/>
                </a:lnTo>
                <a:lnTo>
                  <a:pt x="11709260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9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84020"/>
            <a:ext cx="2819400" cy="2819400"/>
          </a:xfrm>
          <a:custGeom>
            <a:avLst/>
            <a:gdLst/>
            <a:ahLst/>
            <a:cxnLst/>
            <a:rect l="l" t="t" r="r" b="b"/>
            <a:pathLst>
              <a:path w="2819400" h="2819400">
                <a:moveTo>
                  <a:pt x="1409700" y="0"/>
                </a:moveTo>
                <a:lnTo>
                  <a:pt x="1361236" y="817"/>
                </a:lnTo>
                <a:lnTo>
                  <a:pt x="1313182" y="3252"/>
                </a:lnTo>
                <a:lnTo>
                  <a:pt x="1265565" y="7278"/>
                </a:lnTo>
                <a:lnTo>
                  <a:pt x="1218411" y="12868"/>
                </a:lnTo>
                <a:lnTo>
                  <a:pt x="1171745" y="19998"/>
                </a:lnTo>
                <a:lnTo>
                  <a:pt x="1125594" y="28639"/>
                </a:lnTo>
                <a:lnTo>
                  <a:pt x="1079985" y="38767"/>
                </a:lnTo>
                <a:lnTo>
                  <a:pt x="1034944" y="50355"/>
                </a:lnTo>
                <a:lnTo>
                  <a:pt x="990496" y="63376"/>
                </a:lnTo>
                <a:lnTo>
                  <a:pt x="946668" y="77805"/>
                </a:lnTo>
                <a:lnTo>
                  <a:pt x="903487" y="93615"/>
                </a:lnTo>
                <a:lnTo>
                  <a:pt x="860979" y="110780"/>
                </a:lnTo>
                <a:lnTo>
                  <a:pt x="819169" y="129274"/>
                </a:lnTo>
                <a:lnTo>
                  <a:pt x="778084" y="149070"/>
                </a:lnTo>
                <a:lnTo>
                  <a:pt x="737751" y="170142"/>
                </a:lnTo>
                <a:lnTo>
                  <a:pt x="698195" y="192464"/>
                </a:lnTo>
                <a:lnTo>
                  <a:pt x="659443" y="216010"/>
                </a:lnTo>
                <a:lnTo>
                  <a:pt x="621521" y="240753"/>
                </a:lnTo>
                <a:lnTo>
                  <a:pt x="584455" y="266667"/>
                </a:lnTo>
                <a:lnTo>
                  <a:pt x="548272" y="293727"/>
                </a:lnTo>
                <a:lnTo>
                  <a:pt x="512997" y="321905"/>
                </a:lnTo>
                <a:lnTo>
                  <a:pt x="478658" y="351175"/>
                </a:lnTo>
                <a:lnTo>
                  <a:pt x="445280" y="381512"/>
                </a:lnTo>
                <a:lnTo>
                  <a:pt x="412889" y="412889"/>
                </a:lnTo>
                <a:lnTo>
                  <a:pt x="381512" y="445280"/>
                </a:lnTo>
                <a:lnTo>
                  <a:pt x="351175" y="478658"/>
                </a:lnTo>
                <a:lnTo>
                  <a:pt x="321905" y="512997"/>
                </a:lnTo>
                <a:lnTo>
                  <a:pt x="293727" y="548272"/>
                </a:lnTo>
                <a:lnTo>
                  <a:pt x="266667" y="584455"/>
                </a:lnTo>
                <a:lnTo>
                  <a:pt x="240753" y="621521"/>
                </a:lnTo>
                <a:lnTo>
                  <a:pt x="216010" y="659443"/>
                </a:lnTo>
                <a:lnTo>
                  <a:pt x="192464" y="698195"/>
                </a:lnTo>
                <a:lnTo>
                  <a:pt x="170142" y="737751"/>
                </a:lnTo>
                <a:lnTo>
                  <a:pt x="149070" y="778084"/>
                </a:lnTo>
                <a:lnTo>
                  <a:pt x="129274" y="819169"/>
                </a:lnTo>
                <a:lnTo>
                  <a:pt x="110780" y="860979"/>
                </a:lnTo>
                <a:lnTo>
                  <a:pt x="93615" y="903487"/>
                </a:lnTo>
                <a:lnTo>
                  <a:pt x="77805" y="946668"/>
                </a:lnTo>
                <a:lnTo>
                  <a:pt x="63376" y="990496"/>
                </a:lnTo>
                <a:lnTo>
                  <a:pt x="50355" y="1034944"/>
                </a:lnTo>
                <a:lnTo>
                  <a:pt x="38767" y="1079985"/>
                </a:lnTo>
                <a:lnTo>
                  <a:pt x="28639" y="1125594"/>
                </a:lnTo>
                <a:lnTo>
                  <a:pt x="19998" y="1171745"/>
                </a:lnTo>
                <a:lnTo>
                  <a:pt x="12868" y="1218411"/>
                </a:lnTo>
                <a:lnTo>
                  <a:pt x="7278" y="1265565"/>
                </a:lnTo>
                <a:lnTo>
                  <a:pt x="3252" y="1313182"/>
                </a:lnTo>
                <a:lnTo>
                  <a:pt x="817" y="1361236"/>
                </a:lnTo>
                <a:lnTo>
                  <a:pt x="0" y="1409700"/>
                </a:lnTo>
                <a:lnTo>
                  <a:pt x="817" y="1458163"/>
                </a:lnTo>
                <a:lnTo>
                  <a:pt x="3252" y="1506217"/>
                </a:lnTo>
                <a:lnTo>
                  <a:pt x="7278" y="1553834"/>
                </a:lnTo>
                <a:lnTo>
                  <a:pt x="12868" y="1600988"/>
                </a:lnTo>
                <a:lnTo>
                  <a:pt x="19998" y="1647654"/>
                </a:lnTo>
                <a:lnTo>
                  <a:pt x="28639" y="1693805"/>
                </a:lnTo>
                <a:lnTo>
                  <a:pt x="38767" y="1739414"/>
                </a:lnTo>
                <a:lnTo>
                  <a:pt x="50355" y="1784455"/>
                </a:lnTo>
                <a:lnTo>
                  <a:pt x="63376" y="1828903"/>
                </a:lnTo>
                <a:lnTo>
                  <a:pt x="77805" y="1872731"/>
                </a:lnTo>
                <a:lnTo>
                  <a:pt x="93615" y="1915912"/>
                </a:lnTo>
                <a:lnTo>
                  <a:pt x="110780" y="1958420"/>
                </a:lnTo>
                <a:lnTo>
                  <a:pt x="129274" y="2000230"/>
                </a:lnTo>
                <a:lnTo>
                  <a:pt x="149070" y="2041315"/>
                </a:lnTo>
                <a:lnTo>
                  <a:pt x="170142" y="2081648"/>
                </a:lnTo>
                <a:lnTo>
                  <a:pt x="192464" y="2121204"/>
                </a:lnTo>
                <a:lnTo>
                  <a:pt x="216010" y="2159956"/>
                </a:lnTo>
                <a:lnTo>
                  <a:pt x="240753" y="2197878"/>
                </a:lnTo>
                <a:lnTo>
                  <a:pt x="266667" y="2234944"/>
                </a:lnTo>
                <a:lnTo>
                  <a:pt x="293727" y="2271127"/>
                </a:lnTo>
                <a:lnTo>
                  <a:pt x="321905" y="2306402"/>
                </a:lnTo>
                <a:lnTo>
                  <a:pt x="351175" y="2340741"/>
                </a:lnTo>
                <a:lnTo>
                  <a:pt x="381512" y="2374119"/>
                </a:lnTo>
                <a:lnTo>
                  <a:pt x="412889" y="2406510"/>
                </a:lnTo>
                <a:lnTo>
                  <a:pt x="445280" y="2437887"/>
                </a:lnTo>
                <a:lnTo>
                  <a:pt x="478658" y="2468224"/>
                </a:lnTo>
                <a:lnTo>
                  <a:pt x="512997" y="2497494"/>
                </a:lnTo>
                <a:lnTo>
                  <a:pt x="548272" y="2525672"/>
                </a:lnTo>
                <a:lnTo>
                  <a:pt x="584455" y="2552732"/>
                </a:lnTo>
                <a:lnTo>
                  <a:pt x="621521" y="2578646"/>
                </a:lnTo>
                <a:lnTo>
                  <a:pt x="659443" y="2603389"/>
                </a:lnTo>
                <a:lnTo>
                  <a:pt x="698195" y="2626935"/>
                </a:lnTo>
                <a:lnTo>
                  <a:pt x="737751" y="2649257"/>
                </a:lnTo>
                <a:lnTo>
                  <a:pt x="778084" y="2670329"/>
                </a:lnTo>
                <a:lnTo>
                  <a:pt x="819169" y="2690125"/>
                </a:lnTo>
                <a:lnTo>
                  <a:pt x="860979" y="2708619"/>
                </a:lnTo>
                <a:lnTo>
                  <a:pt x="903487" y="2725784"/>
                </a:lnTo>
                <a:lnTo>
                  <a:pt x="946668" y="2741594"/>
                </a:lnTo>
                <a:lnTo>
                  <a:pt x="990496" y="2756023"/>
                </a:lnTo>
                <a:lnTo>
                  <a:pt x="1034944" y="2769044"/>
                </a:lnTo>
                <a:lnTo>
                  <a:pt x="1079985" y="2780632"/>
                </a:lnTo>
                <a:lnTo>
                  <a:pt x="1125594" y="2790760"/>
                </a:lnTo>
                <a:lnTo>
                  <a:pt x="1171745" y="2799401"/>
                </a:lnTo>
                <a:lnTo>
                  <a:pt x="1218411" y="2806531"/>
                </a:lnTo>
                <a:lnTo>
                  <a:pt x="1265565" y="2812121"/>
                </a:lnTo>
                <a:lnTo>
                  <a:pt x="1313182" y="2816147"/>
                </a:lnTo>
                <a:lnTo>
                  <a:pt x="1361236" y="2818582"/>
                </a:lnTo>
                <a:lnTo>
                  <a:pt x="1409700" y="2819400"/>
                </a:lnTo>
                <a:lnTo>
                  <a:pt x="1458163" y="2818582"/>
                </a:lnTo>
                <a:lnTo>
                  <a:pt x="1506217" y="2816147"/>
                </a:lnTo>
                <a:lnTo>
                  <a:pt x="1553834" y="2812121"/>
                </a:lnTo>
                <a:lnTo>
                  <a:pt x="1600988" y="2806531"/>
                </a:lnTo>
                <a:lnTo>
                  <a:pt x="1647654" y="2799401"/>
                </a:lnTo>
                <a:lnTo>
                  <a:pt x="1693805" y="2790760"/>
                </a:lnTo>
                <a:lnTo>
                  <a:pt x="1739414" y="2780632"/>
                </a:lnTo>
                <a:lnTo>
                  <a:pt x="1784455" y="2769044"/>
                </a:lnTo>
                <a:lnTo>
                  <a:pt x="1828903" y="2756023"/>
                </a:lnTo>
                <a:lnTo>
                  <a:pt x="1872731" y="2741594"/>
                </a:lnTo>
                <a:lnTo>
                  <a:pt x="1915912" y="2725784"/>
                </a:lnTo>
                <a:lnTo>
                  <a:pt x="1958420" y="2708619"/>
                </a:lnTo>
                <a:lnTo>
                  <a:pt x="2000230" y="2690125"/>
                </a:lnTo>
                <a:lnTo>
                  <a:pt x="2041315" y="2670329"/>
                </a:lnTo>
                <a:lnTo>
                  <a:pt x="2081648" y="2649257"/>
                </a:lnTo>
                <a:lnTo>
                  <a:pt x="2121204" y="2626935"/>
                </a:lnTo>
                <a:lnTo>
                  <a:pt x="2159956" y="2603389"/>
                </a:lnTo>
                <a:lnTo>
                  <a:pt x="2197878" y="2578646"/>
                </a:lnTo>
                <a:lnTo>
                  <a:pt x="2234944" y="2552732"/>
                </a:lnTo>
                <a:lnTo>
                  <a:pt x="2271127" y="2525672"/>
                </a:lnTo>
                <a:lnTo>
                  <a:pt x="2306402" y="2497494"/>
                </a:lnTo>
                <a:lnTo>
                  <a:pt x="2340741" y="2468224"/>
                </a:lnTo>
                <a:lnTo>
                  <a:pt x="2374119" y="2437887"/>
                </a:lnTo>
                <a:lnTo>
                  <a:pt x="2406510" y="2406510"/>
                </a:lnTo>
                <a:lnTo>
                  <a:pt x="2437887" y="2374119"/>
                </a:lnTo>
                <a:lnTo>
                  <a:pt x="2468224" y="2340741"/>
                </a:lnTo>
                <a:lnTo>
                  <a:pt x="2497494" y="2306402"/>
                </a:lnTo>
                <a:lnTo>
                  <a:pt x="2525672" y="2271127"/>
                </a:lnTo>
                <a:lnTo>
                  <a:pt x="2552732" y="2234944"/>
                </a:lnTo>
                <a:lnTo>
                  <a:pt x="2578646" y="2197878"/>
                </a:lnTo>
                <a:lnTo>
                  <a:pt x="2603389" y="2159956"/>
                </a:lnTo>
                <a:lnTo>
                  <a:pt x="2626935" y="2121204"/>
                </a:lnTo>
                <a:lnTo>
                  <a:pt x="2649257" y="2081648"/>
                </a:lnTo>
                <a:lnTo>
                  <a:pt x="2670329" y="2041315"/>
                </a:lnTo>
                <a:lnTo>
                  <a:pt x="2690125" y="2000230"/>
                </a:lnTo>
                <a:lnTo>
                  <a:pt x="2708619" y="1958420"/>
                </a:lnTo>
                <a:lnTo>
                  <a:pt x="2725784" y="1915912"/>
                </a:lnTo>
                <a:lnTo>
                  <a:pt x="2741594" y="1872731"/>
                </a:lnTo>
                <a:lnTo>
                  <a:pt x="2756023" y="1828903"/>
                </a:lnTo>
                <a:lnTo>
                  <a:pt x="2769044" y="1784455"/>
                </a:lnTo>
                <a:lnTo>
                  <a:pt x="2780632" y="1739414"/>
                </a:lnTo>
                <a:lnTo>
                  <a:pt x="2790760" y="1693805"/>
                </a:lnTo>
                <a:lnTo>
                  <a:pt x="2799401" y="1647654"/>
                </a:lnTo>
                <a:lnTo>
                  <a:pt x="2806531" y="1600988"/>
                </a:lnTo>
                <a:lnTo>
                  <a:pt x="2812121" y="1553834"/>
                </a:lnTo>
                <a:lnTo>
                  <a:pt x="2816147" y="1506217"/>
                </a:lnTo>
                <a:lnTo>
                  <a:pt x="2818582" y="1458163"/>
                </a:lnTo>
                <a:lnTo>
                  <a:pt x="2819400" y="1409700"/>
                </a:lnTo>
                <a:lnTo>
                  <a:pt x="2818582" y="1361236"/>
                </a:lnTo>
                <a:lnTo>
                  <a:pt x="2816147" y="1313182"/>
                </a:lnTo>
                <a:lnTo>
                  <a:pt x="2812121" y="1265565"/>
                </a:lnTo>
                <a:lnTo>
                  <a:pt x="2806531" y="1218411"/>
                </a:lnTo>
                <a:lnTo>
                  <a:pt x="2799401" y="1171745"/>
                </a:lnTo>
                <a:lnTo>
                  <a:pt x="2790760" y="1125594"/>
                </a:lnTo>
                <a:lnTo>
                  <a:pt x="2780632" y="1079985"/>
                </a:lnTo>
                <a:lnTo>
                  <a:pt x="2769044" y="1034944"/>
                </a:lnTo>
                <a:lnTo>
                  <a:pt x="2756023" y="990496"/>
                </a:lnTo>
                <a:lnTo>
                  <a:pt x="2741594" y="946668"/>
                </a:lnTo>
                <a:lnTo>
                  <a:pt x="2725784" y="903487"/>
                </a:lnTo>
                <a:lnTo>
                  <a:pt x="2708619" y="860979"/>
                </a:lnTo>
                <a:lnTo>
                  <a:pt x="2690125" y="819169"/>
                </a:lnTo>
                <a:lnTo>
                  <a:pt x="2670329" y="778084"/>
                </a:lnTo>
                <a:lnTo>
                  <a:pt x="2649257" y="737751"/>
                </a:lnTo>
                <a:lnTo>
                  <a:pt x="2626935" y="698195"/>
                </a:lnTo>
                <a:lnTo>
                  <a:pt x="2603389" y="659443"/>
                </a:lnTo>
                <a:lnTo>
                  <a:pt x="2578646" y="621521"/>
                </a:lnTo>
                <a:lnTo>
                  <a:pt x="2552732" y="584455"/>
                </a:lnTo>
                <a:lnTo>
                  <a:pt x="2525672" y="548272"/>
                </a:lnTo>
                <a:lnTo>
                  <a:pt x="2497494" y="512997"/>
                </a:lnTo>
                <a:lnTo>
                  <a:pt x="2468224" y="478658"/>
                </a:lnTo>
                <a:lnTo>
                  <a:pt x="2437887" y="445280"/>
                </a:lnTo>
                <a:lnTo>
                  <a:pt x="2406510" y="412889"/>
                </a:lnTo>
                <a:lnTo>
                  <a:pt x="2374119" y="381512"/>
                </a:lnTo>
                <a:lnTo>
                  <a:pt x="2340741" y="351175"/>
                </a:lnTo>
                <a:lnTo>
                  <a:pt x="2306402" y="321905"/>
                </a:lnTo>
                <a:lnTo>
                  <a:pt x="2271127" y="293727"/>
                </a:lnTo>
                <a:lnTo>
                  <a:pt x="2234944" y="266667"/>
                </a:lnTo>
                <a:lnTo>
                  <a:pt x="2197878" y="240753"/>
                </a:lnTo>
                <a:lnTo>
                  <a:pt x="2159956" y="216010"/>
                </a:lnTo>
                <a:lnTo>
                  <a:pt x="2121204" y="192464"/>
                </a:lnTo>
                <a:lnTo>
                  <a:pt x="2081648" y="170142"/>
                </a:lnTo>
                <a:lnTo>
                  <a:pt x="2041315" y="149070"/>
                </a:lnTo>
                <a:lnTo>
                  <a:pt x="2000230" y="129274"/>
                </a:lnTo>
                <a:lnTo>
                  <a:pt x="1958420" y="110780"/>
                </a:lnTo>
                <a:lnTo>
                  <a:pt x="1915912" y="93615"/>
                </a:lnTo>
                <a:lnTo>
                  <a:pt x="1872731" y="77805"/>
                </a:lnTo>
                <a:lnTo>
                  <a:pt x="1828903" y="63376"/>
                </a:lnTo>
                <a:lnTo>
                  <a:pt x="1784455" y="50355"/>
                </a:lnTo>
                <a:lnTo>
                  <a:pt x="1739414" y="38767"/>
                </a:lnTo>
                <a:lnTo>
                  <a:pt x="1693805" y="28639"/>
                </a:lnTo>
                <a:lnTo>
                  <a:pt x="1647654" y="19998"/>
                </a:lnTo>
                <a:lnTo>
                  <a:pt x="1600988" y="12868"/>
                </a:lnTo>
                <a:lnTo>
                  <a:pt x="1553834" y="7278"/>
                </a:lnTo>
                <a:lnTo>
                  <a:pt x="1506217" y="3252"/>
                </a:lnTo>
                <a:lnTo>
                  <a:pt x="1458163" y="817"/>
                </a:lnTo>
                <a:lnTo>
                  <a:pt x="14097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694" y="1694409"/>
            <a:ext cx="8116570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5274" y="6071299"/>
            <a:ext cx="3430904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599" y="4815831"/>
            <a:ext cx="41725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Calibri"/>
                <a:cs typeface="Calibri"/>
              </a:rPr>
              <a:t>S.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Sridhar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and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M.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Vijayalakshmi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30283" y="496836"/>
            <a:ext cx="2237740" cy="1256030"/>
            <a:chOff x="9130283" y="496836"/>
            <a:chExt cx="2237740" cy="1256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0283" y="496836"/>
              <a:ext cx="2237231" cy="12557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4291" y="560844"/>
              <a:ext cx="2054351" cy="10728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75241" y="541781"/>
              <a:ext cx="2092960" cy="1111250"/>
            </a:xfrm>
            <a:custGeom>
              <a:avLst/>
              <a:gdLst/>
              <a:ahLst/>
              <a:cxnLst/>
              <a:rect l="l" t="t" r="r" b="b"/>
              <a:pathLst>
                <a:path w="2092959" h="1111250">
                  <a:moveTo>
                    <a:pt x="0" y="0"/>
                  </a:moveTo>
                  <a:lnTo>
                    <a:pt x="2092452" y="0"/>
                  </a:lnTo>
                  <a:lnTo>
                    <a:pt x="2092452" y="1110996"/>
                  </a:lnTo>
                  <a:lnTo>
                    <a:pt x="0" y="11109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0" spc="-10" dirty="0">
                <a:latin typeface="Candara"/>
                <a:cs typeface="Candara"/>
              </a:rPr>
              <a:t>Machine Learning</a:t>
            </a:r>
            <a:endParaRPr sz="8000">
              <a:latin typeface="Candara"/>
              <a:cs typeface="Candar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508" y="1036332"/>
            <a:ext cx="4084066" cy="49286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Storage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013204"/>
            <a:ext cx="10287000" cy="35493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567917"/>
            <a:ext cx="9891506" cy="36080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tabLst>
                <a:tab pos="299085" algn="l"/>
              </a:tabLst>
            </a:pP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DATABASE </a:t>
            </a:r>
            <a:r>
              <a:rPr sz="2400" spc="-65" dirty="0">
                <a:solidFill>
                  <a:schemeClr val="tx1"/>
                </a:solidFill>
                <a:latin typeface="Verdana"/>
                <a:cs typeface="Verdana"/>
              </a:rPr>
              <a:t>SYSTEMS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SzPct val="80555"/>
              <a:tabLst>
                <a:tab pos="299085" algn="l"/>
              </a:tabLst>
            </a:pPr>
            <a:r>
              <a:rPr lang="en-IN" sz="2400" spc="-2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chemeClr val="tx1"/>
                </a:solidFill>
                <a:latin typeface="Verdana"/>
                <a:cs typeface="Verdana"/>
              </a:rPr>
              <a:t>TYPES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Verdana"/>
                <a:cs typeface="Verdana"/>
              </a:rPr>
              <a:t>ARE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TRANSACTIONAL</a:t>
            </a:r>
            <a:r>
              <a:rPr sz="2400" spc="-75" dirty="0">
                <a:solidFill>
                  <a:schemeClr val="tx1"/>
                </a:solidFill>
                <a:latin typeface="Verdana"/>
                <a:cs typeface="Verdana"/>
              </a:rPr>
              <a:t> DATABASE</a:t>
            </a:r>
            <a:r>
              <a:rPr lang="en-IN" sz="2400" spc="-75" dirty="0">
                <a:solidFill>
                  <a:schemeClr val="tx1"/>
                </a:solidFill>
                <a:latin typeface="Verdana"/>
                <a:cs typeface="Verdana"/>
              </a:rPr>
              <a:t>:-</a:t>
            </a:r>
            <a:r>
              <a:rPr lang="en-US" sz="2400" dirty="0"/>
              <a:t>Handle day-to-day operations where data is frequently inserted, updated, or deleted.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195" dirty="0">
                <a:solidFill>
                  <a:schemeClr val="tx1"/>
                </a:solidFill>
                <a:latin typeface="Verdana"/>
                <a:cs typeface="Verdana"/>
              </a:rPr>
              <a:t>TIME</a:t>
            </a:r>
            <a:r>
              <a:rPr sz="24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chemeClr val="tx1"/>
                </a:solidFill>
                <a:latin typeface="Verdana"/>
                <a:cs typeface="Verdana"/>
              </a:rPr>
              <a:t>SERIES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DATABASE</a:t>
            </a:r>
            <a:r>
              <a:rPr lang="en-IN" sz="2400" spc="-10" dirty="0">
                <a:solidFill>
                  <a:schemeClr val="tx1"/>
                </a:solidFill>
                <a:latin typeface="Verdana"/>
                <a:cs typeface="Verdana"/>
              </a:rPr>
              <a:t>:-</a:t>
            </a:r>
            <a:r>
              <a:rPr lang="en-US" sz="2400" dirty="0"/>
              <a:t>Store data that is </a:t>
            </a:r>
            <a:r>
              <a:rPr lang="en-US" sz="2400" b="1" dirty="0"/>
              <a:t>generated continuously over time</a:t>
            </a:r>
            <a:r>
              <a:rPr lang="en-US" sz="2400" dirty="0"/>
              <a:t>.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75" dirty="0">
                <a:solidFill>
                  <a:schemeClr val="tx1"/>
                </a:solidFill>
                <a:latin typeface="Verdana"/>
                <a:cs typeface="Verdana"/>
              </a:rPr>
              <a:t>TEMPORAL</a:t>
            </a: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DATABASE</a:t>
            </a:r>
            <a:r>
              <a:rPr lang="en-IN" sz="2400" spc="-10" dirty="0">
                <a:solidFill>
                  <a:schemeClr val="tx1"/>
                </a:solidFill>
                <a:latin typeface="Verdana"/>
                <a:cs typeface="Verdana"/>
              </a:rPr>
              <a:t>:-</a:t>
            </a:r>
            <a:r>
              <a:rPr lang="en-US" sz="2400" dirty="0"/>
              <a:t>Store </a:t>
            </a:r>
            <a:r>
              <a:rPr lang="en-US" sz="2400" b="1" dirty="0"/>
              <a:t>historical data</a:t>
            </a:r>
            <a:r>
              <a:rPr lang="en-US" sz="2400" dirty="0"/>
              <a:t> and track changes over time.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Storage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69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1800" spc="-150" dirty="0">
                <a:solidFill>
                  <a:srgbClr val="92278F"/>
                </a:solidFill>
                <a:latin typeface="Verdana"/>
                <a:cs typeface="Verdana"/>
              </a:rPr>
              <a:t>OTHER</a:t>
            </a:r>
            <a:r>
              <a:rPr sz="1800" spc="-125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92278F"/>
                </a:solidFill>
                <a:latin typeface="Verdana"/>
                <a:cs typeface="Verdana"/>
              </a:rPr>
              <a:t>TYPES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Storage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694" y="2397250"/>
            <a:ext cx="9739106" cy="31653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Descriptive</a:t>
            </a:r>
            <a:r>
              <a:rPr spc="-150" dirty="0"/>
              <a:t> </a:t>
            </a:r>
            <a:r>
              <a:rPr spc="-10" dirty="0"/>
              <a:t>Analytics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3605"/>
            <a:ext cx="8382000" cy="14173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BB13-DEDD-322D-F5C1-0F0F4B08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A87599-C215-143C-F327-2367AAB4B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Descriptive</a:t>
            </a:r>
            <a:r>
              <a:rPr spc="-150" dirty="0"/>
              <a:t> </a:t>
            </a:r>
            <a:r>
              <a:rPr spc="-10" dirty="0"/>
              <a:t>Analytics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B50168A-0FAC-C9D2-9E21-138752F89B0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F16A3-334C-D1A3-B817-7100CD4515C7}"/>
              </a:ext>
            </a:extLst>
          </p:cNvPr>
          <p:cNvSpPr txBox="1"/>
          <p:nvPr/>
        </p:nvSpPr>
        <p:spPr>
          <a:xfrm>
            <a:off x="838200" y="1734699"/>
            <a:ext cx="107488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Descriptive Analytics</a:t>
            </a:r>
          </a:p>
          <a:p>
            <a:pPr>
              <a:buNone/>
            </a:pPr>
            <a:r>
              <a:rPr lang="en-US" sz="2400" b="1" dirty="0"/>
              <a:t>Descriptive Analytics</a:t>
            </a:r>
            <a:r>
              <a:rPr lang="en-US" sz="2400" dirty="0"/>
              <a:t> is about </a:t>
            </a:r>
            <a:r>
              <a:rPr lang="en-US" sz="2400" b="1" dirty="0"/>
              <a:t>understanding and summarizing data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It answers the question:</a:t>
            </a:r>
          </a:p>
          <a:p>
            <a:pPr>
              <a:buNone/>
            </a:pPr>
            <a:r>
              <a:rPr lang="en-US" sz="2400" dirty="0"/>
              <a:t>👉 </a:t>
            </a:r>
            <a:r>
              <a:rPr lang="en-US" sz="2400" b="1" dirty="0"/>
              <a:t>“What has happened?”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After data is collected, descriptive analytics: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Organizes the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Summarizes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Converts raw data into meaningful information</a:t>
            </a:r>
          </a:p>
          <a:p>
            <a:pPr algn="l">
              <a:buNone/>
            </a:pPr>
            <a:r>
              <a:rPr lang="en-US" sz="2400" dirty="0"/>
              <a:t>It does </a:t>
            </a:r>
            <a:r>
              <a:rPr lang="en-US" sz="2400" b="1" dirty="0"/>
              <a:t>not</a:t>
            </a:r>
            <a:r>
              <a:rPr lang="en-US" sz="2400" dirty="0"/>
              <a:t> predict the future or explain </a:t>
            </a:r>
            <a:r>
              <a:rPr lang="en-US" sz="2400" i="1" dirty="0"/>
              <a:t>why</a:t>
            </a:r>
            <a:r>
              <a:rPr lang="en-US" sz="2400" dirty="0"/>
              <a:t> something happened.</a:t>
            </a:r>
          </a:p>
        </p:txBody>
      </p:sp>
    </p:spTree>
    <p:extLst>
      <p:ext uri="{BB962C8B-B14F-4D97-AF65-F5344CB8AC3E}">
        <p14:creationId xmlns:p14="http://schemas.microsoft.com/office/powerpoint/2010/main" val="323547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Diagnostic</a:t>
            </a:r>
            <a:r>
              <a:rPr spc="-165" dirty="0"/>
              <a:t> </a:t>
            </a:r>
            <a:r>
              <a:rPr spc="-10" dirty="0"/>
              <a:t>Analytics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7429"/>
            <a:ext cx="8534400" cy="1824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D060-7720-BB89-6266-5648AC6C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94C435-4815-68C6-8E20-DA1F4F033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Diagnostic</a:t>
            </a:r>
            <a:r>
              <a:rPr spc="-165" dirty="0"/>
              <a:t> </a:t>
            </a:r>
            <a:r>
              <a:rPr spc="-10" dirty="0"/>
              <a:t>Analytics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370ABBF-C3BD-642E-E557-46A3DEC6F1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35BD0-AB97-937F-0FF2-C78FE6F4E79B}"/>
              </a:ext>
            </a:extLst>
          </p:cNvPr>
          <p:cNvSpPr txBox="1"/>
          <p:nvPr/>
        </p:nvSpPr>
        <p:spPr>
          <a:xfrm>
            <a:off x="838200" y="1752600"/>
            <a:ext cx="579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👉 </a:t>
            </a:r>
            <a:r>
              <a:rPr lang="en-US" b="1" dirty="0"/>
              <a:t>Problem:</a:t>
            </a:r>
            <a:br>
              <a:rPr lang="en-US" dirty="0"/>
            </a:br>
            <a:r>
              <a:rPr lang="en-US" dirty="0"/>
              <a:t>Sales of a product have decreased.</a:t>
            </a:r>
          </a:p>
          <a:p>
            <a:pPr>
              <a:buNone/>
            </a:pPr>
            <a:r>
              <a:rPr lang="en-US" dirty="0"/>
              <a:t>Using diagnostic analytics, we 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 price too high?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increased competition?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customers unhappy with quality?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marketing ineffective?</a:t>
            </a:r>
          </a:p>
          <a:p>
            <a:pPr>
              <a:buNone/>
            </a:pPr>
            <a:r>
              <a:rPr lang="en-US" dirty="0"/>
              <a:t>📌 The goal is </a:t>
            </a:r>
            <a:r>
              <a:rPr lang="en-US" b="1" dirty="0"/>
              <a:t>not prediction</a:t>
            </a:r>
            <a:r>
              <a:rPr lang="en-US" dirty="0"/>
              <a:t>, but </a:t>
            </a:r>
            <a:r>
              <a:rPr lang="en-US" b="1" dirty="0"/>
              <a:t>finding reasons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1BE79-79E0-0E88-E339-CB52F14DFEF0}"/>
              </a:ext>
            </a:extLst>
          </p:cNvPr>
          <p:cNvSpPr txBox="1"/>
          <p:nvPr/>
        </p:nvSpPr>
        <p:spPr>
          <a:xfrm>
            <a:off x="6854677" y="2629763"/>
            <a:ext cx="472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Another Example (Academic)</a:t>
            </a:r>
          </a:p>
          <a:p>
            <a:pPr>
              <a:buNone/>
            </a:pPr>
            <a:r>
              <a:rPr lang="en-US" dirty="0"/>
              <a:t>👉 </a:t>
            </a:r>
            <a:r>
              <a:rPr lang="en-US" b="1" dirty="0"/>
              <a:t>Problem:</a:t>
            </a:r>
            <a:br>
              <a:rPr lang="en-US" dirty="0"/>
            </a:br>
            <a:r>
              <a:rPr lang="en-US" dirty="0"/>
              <a:t>Student attendance is low.</a:t>
            </a:r>
          </a:p>
          <a:p>
            <a:pPr>
              <a:buNone/>
            </a:pPr>
            <a:r>
              <a:rPr lang="en-US" dirty="0"/>
              <a:t>Possible causes: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Difficult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timetable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interest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Teaching methodology</a:t>
            </a:r>
          </a:p>
          <a:p>
            <a:pPr>
              <a:buNone/>
            </a:pPr>
            <a:r>
              <a:rPr lang="en-US" dirty="0"/>
              <a:t>Diagnostic analytics helps analyze </a:t>
            </a:r>
            <a:r>
              <a:rPr lang="en-US" b="1" dirty="0"/>
              <a:t>which factor is responsible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96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Predictive</a:t>
            </a:r>
            <a:r>
              <a:rPr spc="-204" dirty="0"/>
              <a:t> </a:t>
            </a:r>
            <a:r>
              <a:rPr spc="-10" dirty="0"/>
              <a:t>Analytics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664" y="2188464"/>
            <a:ext cx="8098536" cy="22311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Prescriptive</a:t>
            </a:r>
            <a:r>
              <a:rPr spc="-215" dirty="0"/>
              <a:t> </a:t>
            </a:r>
            <a:r>
              <a:rPr spc="-10" dirty="0"/>
              <a:t>Analytics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004" y="2299716"/>
            <a:ext cx="6958278" cy="16717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45" dirty="0"/>
              <a:t> </a:t>
            </a:r>
            <a:r>
              <a:rPr dirty="0"/>
              <a:t>Analysis</a:t>
            </a:r>
            <a:r>
              <a:rPr spc="-120" dirty="0"/>
              <a:t> </a:t>
            </a:r>
            <a:r>
              <a:rPr spc="-10" dirty="0"/>
              <a:t>Framework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611" y="4047964"/>
            <a:ext cx="3907684" cy="18221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C848C-67DC-F5FC-7132-83195A88FDB0}"/>
              </a:ext>
            </a:extLst>
          </p:cNvPr>
          <p:cNvSpPr txBox="1"/>
          <p:nvPr/>
        </p:nvSpPr>
        <p:spPr>
          <a:xfrm>
            <a:off x="990600" y="1771724"/>
            <a:ext cx="1021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A </a:t>
            </a:r>
            <a:r>
              <a:rPr lang="en-US" sz="2400" b="1" dirty="0"/>
              <a:t>data analysis framework</a:t>
            </a:r>
            <a:r>
              <a:rPr lang="en-US" sz="2400" dirty="0"/>
              <a:t> is a </a:t>
            </a:r>
            <a:r>
              <a:rPr lang="en-US" sz="2400" b="1" dirty="0"/>
              <a:t>step-by-step structure</a:t>
            </a:r>
            <a:r>
              <a:rPr lang="en-US" sz="2400" dirty="0"/>
              <a:t> that explains </a:t>
            </a:r>
            <a:r>
              <a:rPr lang="en-US" sz="2400" b="1" dirty="0"/>
              <a:t>how raw data is converted into useful insights</a:t>
            </a:r>
            <a:r>
              <a:rPr lang="en-US" sz="2400" dirty="0"/>
              <a:t>.</a:t>
            </a:r>
          </a:p>
          <a:p>
            <a:pPr>
              <a:buNone/>
            </a:pPr>
            <a:br>
              <a:rPr lang="en-US" sz="2400" dirty="0"/>
            </a:br>
            <a:r>
              <a:rPr lang="en-US" sz="2400" dirty="0"/>
              <a:t>It shows the </a:t>
            </a:r>
            <a:r>
              <a:rPr lang="en-US" sz="2400" b="1" dirty="0"/>
              <a:t>flow of data</a:t>
            </a:r>
            <a:r>
              <a:rPr lang="en-US" sz="2400" dirty="0"/>
              <a:t> from source to final decision-making.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 framework in this slide has </a:t>
            </a:r>
            <a:r>
              <a:rPr lang="en-US" sz="2400" b="1" dirty="0"/>
              <a:t>four layers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6008" y="3547728"/>
            <a:ext cx="4787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Understanding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Data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965" y="2500265"/>
            <a:ext cx="2067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Chapter</a:t>
            </a:r>
            <a:r>
              <a:rPr sz="4000" b="1" spc="-200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D782-3356-BEF9-A355-360685D4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C271446-E3F3-6546-744C-24476EC28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Data Connection Layer</a:t>
            </a:r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BC90162-7DE1-BE62-66BF-FBF301AC01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822AC-8199-DBC6-55F8-4AD5C338DE50}"/>
              </a:ext>
            </a:extLst>
          </p:cNvPr>
          <p:cNvSpPr txBox="1"/>
          <p:nvPr/>
        </p:nvSpPr>
        <p:spPr>
          <a:xfrm>
            <a:off x="990600" y="1771724"/>
            <a:ext cx="10210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👉 </a:t>
            </a:r>
            <a:r>
              <a:rPr lang="en-US" sz="2400" b="1" dirty="0"/>
              <a:t>Purpose:</a:t>
            </a:r>
            <a:r>
              <a:rPr lang="en-US" sz="2400" dirty="0"/>
              <a:t> Collect data from different sources.</a:t>
            </a:r>
          </a:p>
          <a:p>
            <a:r>
              <a:rPr lang="en-US" sz="2400" b="1" dirty="0"/>
              <a:t>What happens here?</a:t>
            </a:r>
          </a:p>
          <a:p>
            <a:r>
              <a:rPr lang="en-US" sz="2400" dirty="0"/>
              <a:t>Connects to data sources</a:t>
            </a:r>
          </a:p>
          <a:p>
            <a:r>
              <a:rPr lang="en-US" sz="2400" dirty="0"/>
              <a:t>Extracts raw data</a:t>
            </a:r>
          </a:p>
          <a:p>
            <a:endParaRPr lang="en-US" sz="2400" dirty="0"/>
          </a:p>
          <a:p>
            <a:r>
              <a:rPr lang="en-US" sz="2400" b="1" dirty="0"/>
              <a:t>Examples of Data Sources:</a:t>
            </a:r>
          </a:p>
          <a:p>
            <a:r>
              <a:rPr lang="en-US" sz="2400" dirty="0"/>
              <a:t>Databases (MySQL, Oracle)</a:t>
            </a:r>
          </a:p>
          <a:p>
            <a:r>
              <a:rPr lang="en-US" sz="2400" dirty="0"/>
              <a:t>Files (CSV, Excel)</a:t>
            </a:r>
          </a:p>
          <a:p>
            <a:r>
              <a:rPr lang="en-US" sz="2400" dirty="0"/>
              <a:t>Sensors / IoT devices</a:t>
            </a:r>
          </a:p>
          <a:p>
            <a:r>
              <a:rPr lang="en-US" sz="2400" dirty="0"/>
              <a:t>Web applications, APIs</a:t>
            </a:r>
          </a:p>
          <a:p>
            <a:pPr algn="ctr"/>
            <a:r>
              <a:rPr lang="en-US" sz="2400" dirty="0"/>
              <a:t>📌 This layer answers: </a:t>
            </a:r>
            <a:r>
              <a:rPr lang="en-US" sz="2400" b="1" dirty="0"/>
              <a:t>“Where is the data coming from?”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89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F87B-0403-F233-B441-1D9AAFEA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426C39A-11D0-1F1C-286E-3577AD31E3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Data Management Layer</a:t>
            </a:r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2361E1C-85CF-7DC1-1F7B-7A561B1431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877B-8EDB-FE5B-70F7-61AA67416050}"/>
              </a:ext>
            </a:extLst>
          </p:cNvPr>
          <p:cNvSpPr txBox="1"/>
          <p:nvPr/>
        </p:nvSpPr>
        <p:spPr>
          <a:xfrm>
            <a:off x="990600" y="1771724"/>
            <a:ext cx="10210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👉 </a:t>
            </a:r>
            <a:r>
              <a:rPr lang="en-US" sz="2400" b="1" dirty="0"/>
              <a:t>Purpose:</a:t>
            </a:r>
            <a:r>
              <a:rPr lang="en-US" sz="2400" dirty="0"/>
              <a:t> Store, clean, and organize data.</a:t>
            </a:r>
          </a:p>
          <a:p>
            <a:r>
              <a:rPr lang="en-US" sz="2400" b="1" dirty="0"/>
              <a:t>What happens here?</a:t>
            </a:r>
          </a:p>
          <a:p>
            <a:r>
              <a:rPr lang="en-US" sz="2400" dirty="0"/>
              <a:t>Data cleaning (removing duplicates, errors)</a:t>
            </a:r>
          </a:p>
          <a:p>
            <a:r>
              <a:rPr lang="en-US" sz="2400" dirty="0"/>
              <a:t>Data transformation</a:t>
            </a:r>
          </a:p>
          <a:p>
            <a:r>
              <a:rPr lang="en-US" sz="2400" dirty="0"/>
              <a:t>Data storage (Data warehouse / Data lake)</a:t>
            </a:r>
          </a:p>
          <a:p>
            <a:endParaRPr lang="en-US" sz="2400" dirty="0"/>
          </a:p>
          <a:p>
            <a:r>
              <a:rPr lang="en-US" sz="2400" b="1" dirty="0"/>
              <a:t>Examples:</a:t>
            </a:r>
          </a:p>
          <a:p>
            <a:r>
              <a:rPr lang="en-US" sz="2400" dirty="0"/>
              <a:t>ETL processes</a:t>
            </a:r>
          </a:p>
          <a:p>
            <a:r>
              <a:rPr lang="en-US" sz="2400" dirty="0"/>
              <a:t>Data preprocessing</a:t>
            </a:r>
          </a:p>
          <a:p>
            <a:r>
              <a:rPr lang="en-US" sz="2400" dirty="0"/>
              <a:t>Data integration</a:t>
            </a:r>
          </a:p>
          <a:p>
            <a:pPr algn="ctr"/>
            <a:r>
              <a:rPr lang="en-US" sz="2400" dirty="0"/>
              <a:t>📌 This layer answers: </a:t>
            </a:r>
            <a:r>
              <a:rPr lang="en-US" sz="2400" b="1" dirty="0"/>
              <a:t>“Is the data clean and ready?”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597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4212-838B-8D4B-092A-7B7540D9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4C643F4-7E06-B302-C4E0-1A435B79AB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Data Analytics Layer</a:t>
            </a:r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7DC13F-2810-F9A3-2C1C-EC339FEB97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7411-E49E-768B-41E3-42D447279AC7}"/>
              </a:ext>
            </a:extLst>
          </p:cNvPr>
          <p:cNvSpPr txBox="1"/>
          <p:nvPr/>
        </p:nvSpPr>
        <p:spPr>
          <a:xfrm>
            <a:off x="990600" y="1771724"/>
            <a:ext cx="1021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👉 </a:t>
            </a:r>
            <a:r>
              <a:rPr lang="en-US" sz="2400" b="1" dirty="0"/>
              <a:t>Purpose:</a:t>
            </a:r>
            <a:r>
              <a:rPr lang="en-US" sz="2400" dirty="0"/>
              <a:t> Analyze the data to find patterns and insights.</a:t>
            </a:r>
          </a:p>
          <a:p>
            <a:r>
              <a:rPr lang="en-US" sz="2400" b="1" dirty="0"/>
              <a:t>What happens here?</a:t>
            </a:r>
          </a:p>
          <a:p>
            <a:r>
              <a:rPr lang="en-US" sz="2400" dirty="0"/>
              <a:t>Statistical analysis</a:t>
            </a:r>
          </a:p>
          <a:p>
            <a:r>
              <a:rPr lang="en-US" sz="2400" dirty="0"/>
              <a:t>Descriptive, Diagnostic, Predictive analytics</a:t>
            </a:r>
          </a:p>
          <a:p>
            <a:r>
              <a:rPr lang="en-US" sz="2400" dirty="0"/>
              <a:t>Machine Learning models</a:t>
            </a:r>
          </a:p>
          <a:p>
            <a:endParaRPr lang="en-US" sz="2400" dirty="0"/>
          </a:p>
          <a:p>
            <a:r>
              <a:rPr lang="en-US" sz="2400" b="1" dirty="0"/>
              <a:t>Examples:</a:t>
            </a:r>
          </a:p>
          <a:p>
            <a:r>
              <a:rPr lang="en-US" sz="2400" dirty="0"/>
              <a:t>Trend analysis</a:t>
            </a:r>
          </a:p>
          <a:p>
            <a:r>
              <a:rPr lang="en-US" sz="2400" dirty="0"/>
              <a:t>Classification and prediction</a:t>
            </a:r>
          </a:p>
          <a:p>
            <a:r>
              <a:rPr lang="en-US" sz="2400" dirty="0"/>
              <a:t>Correlation analysis</a:t>
            </a:r>
          </a:p>
          <a:p>
            <a:pPr algn="ctr"/>
            <a:r>
              <a:rPr lang="en-US" sz="2400" dirty="0"/>
              <a:t>📌 This layer answers: </a:t>
            </a:r>
            <a:r>
              <a:rPr lang="en-US" sz="2400" b="1" dirty="0"/>
              <a:t>“What does the data tell us?”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50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9CA0-5092-3DA9-829F-F77610DC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A8B077-90AF-072F-0434-B8F2DF9ED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Presentation Layer</a:t>
            </a:r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12246B5-B2EB-7B7B-EAD5-CCD804ECC48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F690A-C353-B670-D2DE-CE6FFDEC95BE}"/>
              </a:ext>
            </a:extLst>
          </p:cNvPr>
          <p:cNvSpPr txBox="1"/>
          <p:nvPr/>
        </p:nvSpPr>
        <p:spPr>
          <a:xfrm>
            <a:off x="1020380" y="1752600"/>
            <a:ext cx="1021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👉 </a:t>
            </a:r>
            <a:r>
              <a:rPr lang="en-US" sz="2400" b="1" dirty="0"/>
              <a:t>Purpose:</a:t>
            </a:r>
            <a:r>
              <a:rPr lang="en-US" sz="2400" dirty="0"/>
              <a:t> Present insights in an easy-to-understand form.</a:t>
            </a:r>
          </a:p>
          <a:p>
            <a:r>
              <a:rPr lang="en-US" sz="2400" b="1" dirty="0"/>
              <a:t>What happens here?</a:t>
            </a:r>
          </a:p>
          <a:p>
            <a:r>
              <a:rPr lang="en-US" sz="2400" dirty="0"/>
              <a:t>Visualization of results</a:t>
            </a:r>
          </a:p>
          <a:p>
            <a:r>
              <a:rPr lang="en-US" sz="2400" dirty="0"/>
              <a:t>Dashboards and reports</a:t>
            </a:r>
          </a:p>
          <a:p>
            <a:r>
              <a:rPr lang="en-US" sz="2400" dirty="0"/>
              <a:t>Decision support</a:t>
            </a:r>
          </a:p>
          <a:p>
            <a:endParaRPr lang="en-US" sz="2400" dirty="0"/>
          </a:p>
          <a:p>
            <a:r>
              <a:rPr lang="en-US" sz="2400" b="1" dirty="0"/>
              <a:t>Examples:</a:t>
            </a:r>
          </a:p>
          <a:p>
            <a:r>
              <a:rPr lang="en-US" sz="2400" dirty="0"/>
              <a:t>Charts and graphs</a:t>
            </a:r>
          </a:p>
          <a:p>
            <a:r>
              <a:rPr lang="en-US" sz="2400" dirty="0"/>
              <a:t>Dashboards (Power BI, Tableau)</a:t>
            </a:r>
          </a:p>
          <a:p>
            <a:r>
              <a:rPr lang="en-US" sz="2400" dirty="0"/>
              <a:t>Reports</a:t>
            </a:r>
          </a:p>
          <a:p>
            <a:pPr algn="ctr"/>
            <a:r>
              <a:rPr lang="en-US" sz="2400" dirty="0"/>
              <a:t>📌 This layer answers: </a:t>
            </a:r>
            <a:r>
              <a:rPr lang="en-US" sz="2400" b="1" dirty="0"/>
              <a:t>“How do we explain the results?”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48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441" y="1676400"/>
            <a:ext cx="10719118" cy="36157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Processing</a:t>
            </a:r>
            <a:r>
              <a:rPr lang="en-US" sz="2400" dirty="0"/>
              <a:t> refers to how computing resources are used to </a:t>
            </a:r>
            <a:r>
              <a:rPr lang="en-US" sz="2400" b="1" dirty="0"/>
              <a:t>store, manage, and process data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Depending on the scale, speed, and requirement, different processing models are used.</a:t>
            </a:r>
            <a:br>
              <a:rPr lang="en-US" sz="2400" dirty="0"/>
            </a:br>
            <a:endParaRPr lang="en-US" sz="2400" dirty="0"/>
          </a:p>
          <a:p>
            <a:r>
              <a:rPr lang="en-US" sz="2000" dirty="0"/>
              <a:t>This slide covers </a:t>
            </a:r>
            <a:r>
              <a:rPr lang="en-US" sz="2000" b="1" dirty="0"/>
              <a:t>three important types of processing</a:t>
            </a:r>
            <a:r>
              <a:rPr lang="en-US" sz="2000" dirty="0"/>
              <a:t>:</a:t>
            </a:r>
            <a:endParaRPr lang="en-IN" sz="2000" spc="-1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chemeClr val="tx1"/>
                </a:solidFill>
                <a:latin typeface="Verdana"/>
                <a:cs typeface="Verdana"/>
              </a:rPr>
              <a:t>CLOUD</a:t>
            </a:r>
            <a:r>
              <a:rPr sz="2000" spc="-1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Verdana"/>
                <a:cs typeface="Verdana"/>
              </a:rPr>
              <a:t>COMPUTING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000" spc="-105" dirty="0">
                <a:solidFill>
                  <a:schemeClr val="tx1"/>
                </a:solidFill>
                <a:latin typeface="Verdana"/>
                <a:cs typeface="Verdana"/>
              </a:rPr>
              <a:t>GRID</a:t>
            </a:r>
            <a:r>
              <a:rPr sz="20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Verdana"/>
                <a:cs typeface="Verdana"/>
              </a:rPr>
              <a:t>COMPUTING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000" spc="-185" dirty="0">
                <a:solidFill>
                  <a:schemeClr val="tx1"/>
                </a:solidFill>
                <a:latin typeface="Verdana"/>
                <a:cs typeface="Verdana"/>
              </a:rPr>
              <a:t>H-</a:t>
            </a:r>
            <a:r>
              <a:rPr sz="2000" spc="-10" dirty="0">
                <a:solidFill>
                  <a:schemeClr val="tx1"/>
                </a:solidFill>
                <a:latin typeface="Verdana"/>
                <a:cs typeface="Verdana"/>
              </a:rPr>
              <a:t>COMPUTING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Types</a:t>
            </a:r>
            <a:r>
              <a:rPr spc="-12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10" dirty="0"/>
              <a:t>Processing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990755"/>
            <a:ext cx="590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1800" spc="80" dirty="0">
                <a:solidFill>
                  <a:schemeClr val="tx1"/>
                </a:solidFill>
                <a:latin typeface="Verdana"/>
                <a:cs typeface="Verdana"/>
              </a:rPr>
              <a:t>GOD</a:t>
            </a:r>
            <a:r>
              <a:rPr sz="18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1800" spc="-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chemeClr val="tx1"/>
                </a:solidFill>
                <a:latin typeface="Verdana"/>
                <a:cs typeface="Verdana"/>
              </a:rPr>
              <a:t>SHOULD</a:t>
            </a:r>
            <a:r>
              <a:rPr sz="1800" spc="-7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chemeClr val="tx1"/>
                </a:solidFill>
                <a:latin typeface="Verdana"/>
                <a:cs typeface="Verdana"/>
              </a:rPr>
              <a:t>HAVE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chemeClr val="tx1"/>
                </a:solidFill>
                <a:latin typeface="Verdana"/>
                <a:cs typeface="Verdana"/>
              </a:rPr>
              <a:t>THESE</a:t>
            </a:r>
            <a:r>
              <a:rPr sz="18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chemeClr val="tx1"/>
                </a:solidFill>
                <a:latin typeface="Verdana"/>
                <a:cs typeface="Verdana"/>
              </a:rPr>
              <a:t>CHARACTERISTICS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Good</a:t>
            </a:r>
            <a:r>
              <a:rPr spc="-90" dirty="0"/>
              <a:t> </a:t>
            </a:r>
            <a:r>
              <a:rPr dirty="0"/>
              <a:t>Data</a:t>
            </a:r>
            <a:r>
              <a:rPr spc="-100" dirty="0"/>
              <a:t> </a:t>
            </a:r>
            <a:r>
              <a:rPr spc="-10" dirty="0"/>
              <a:t>Characteristics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9220200" cy="23652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57033-0F26-271F-A73A-3D51950ED9E2}"/>
              </a:ext>
            </a:extLst>
          </p:cNvPr>
          <p:cNvSpPr txBox="1"/>
          <p:nvPr/>
        </p:nvSpPr>
        <p:spPr>
          <a:xfrm>
            <a:off x="1110916" y="1691608"/>
            <a:ext cx="10166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any </a:t>
            </a:r>
            <a:r>
              <a:rPr lang="en-US" b="1" dirty="0"/>
              <a:t>data analysis, data mining, or machine learning task</a:t>
            </a:r>
            <a:r>
              <a:rPr lang="en-US" dirty="0"/>
              <a:t>, the </a:t>
            </a:r>
            <a:r>
              <a:rPr lang="en-US" b="1" dirty="0"/>
              <a:t>quality of data</a:t>
            </a:r>
            <a:r>
              <a:rPr lang="en-US" dirty="0"/>
              <a:t> is extremely important.</a:t>
            </a:r>
            <a:br>
              <a:rPr lang="en-US" dirty="0"/>
            </a:br>
            <a:r>
              <a:rPr lang="en-US" dirty="0"/>
              <a:t>Even the best algorithm will fail if the data is poor.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840889"/>
            <a:ext cx="10287000" cy="363368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400" b="1" dirty="0"/>
              <a:t>Open-source data</a:t>
            </a:r>
            <a:r>
              <a:rPr lang="en-US" sz="2400" dirty="0"/>
              <a:t> is data that is </a:t>
            </a:r>
            <a:r>
              <a:rPr lang="en-US" sz="2400" b="1" dirty="0"/>
              <a:t>freely available to everyone</a:t>
            </a:r>
            <a:r>
              <a:rPr lang="en-US" sz="2400" dirty="0"/>
              <a:t> for use, reuse, and analysis.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400" dirty="0"/>
              <a:t>It plays a very important role in </a:t>
            </a:r>
            <a:r>
              <a:rPr lang="en-US" sz="2400" b="1" dirty="0"/>
              <a:t>data analytics, research, and machine learning</a:t>
            </a:r>
            <a:r>
              <a:rPr lang="en-US" sz="2400" dirty="0"/>
              <a:t>, because it allows learning and experimentation without cost barriers.</a:t>
            </a:r>
            <a:endParaRPr lang="en-IN" sz="2400" spc="-15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Verdana"/>
              <a:buAutoNum type="arabicPeriod"/>
              <a:tabLst>
                <a:tab pos="354965" algn="l"/>
              </a:tabLst>
            </a:pPr>
            <a:r>
              <a:rPr sz="2400" spc="-150" dirty="0">
                <a:solidFill>
                  <a:schemeClr val="tx1"/>
                </a:solidFill>
                <a:latin typeface="Verdana"/>
                <a:cs typeface="Verdana"/>
              </a:rPr>
              <a:t>DIGITAL</a:t>
            </a: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LIBRARIES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140" dirty="0">
                <a:solidFill>
                  <a:schemeClr val="tx1"/>
                </a:solidFill>
                <a:latin typeface="Verdana"/>
                <a:cs typeface="Verdana"/>
              </a:rPr>
              <a:t>EXPERIMENTAL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2400" spc="-8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chemeClr val="tx1"/>
                </a:solidFill>
                <a:latin typeface="Verdana"/>
                <a:cs typeface="Verdana"/>
              </a:rPr>
              <a:t>LIKE</a:t>
            </a:r>
            <a:r>
              <a:rPr sz="24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GENOMIC</a:t>
            </a: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AND</a:t>
            </a:r>
            <a:r>
              <a:rPr sz="2400" spc="-9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BIOLOGICAL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HEALTHCARE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chemeClr val="tx1"/>
                </a:solidFill>
                <a:latin typeface="Verdana"/>
                <a:cs typeface="Verdana"/>
              </a:rPr>
              <a:t>SYSTEMS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chemeClr val="tx1"/>
                </a:solidFill>
                <a:latin typeface="Verdana"/>
                <a:cs typeface="Verdana"/>
              </a:rPr>
              <a:t>LIKE</a:t>
            </a: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chemeClr val="tx1"/>
                </a:solidFill>
                <a:latin typeface="Verdana"/>
                <a:cs typeface="Verdana"/>
              </a:rPr>
              <a:t>PATIENT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INSURANCE</a:t>
            </a:r>
            <a:r>
              <a:rPr sz="24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Open-</a:t>
            </a:r>
            <a:r>
              <a:rPr dirty="0"/>
              <a:t>Source</a:t>
            </a:r>
            <a:r>
              <a:rPr spc="-105" dirty="0"/>
              <a:t> </a:t>
            </a:r>
            <a:r>
              <a:rPr spc="-20" dirty="0"/>
              <a:t>Data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567917"/>
            <a:ext cx="2360295" cy="16306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Verdana"/>
              <a:buAutoNum type="arabicPeriod"/>
              <a:tabLst>
                <a:tab pos="354965" algn="l"/>
              </a:tabLst>
            </a:pPr>
            <a:r>
              <a:rPr sz="1800" spc="-270" dirty="0">
                <a:solidFill>
                  <a:schemeClr val="tx1"/>
                </a:solidFill>
                <a:latin typeface="Verdana"/>
                <a:cs typeface="Verdana"/>
              </a:rPr>
              <a:t>TWITTER</a:t>
            </a:r>
            <a:r>
              <a:rPr sz="1800" spc="-8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1800" spc="-30" dirty="0">
                <a:solidFill>
                  <a:schemeClr val="tx1"/>
                </a:solidFill>
                <a:latin typeface="Verdana"/>
                <a:cs typeface="Verdana"/>
              </a:rPr>
              <a:t>FACEBOOK</a:t>
            </a:r>
            <a:r>
              <a:rPr sz="1800" spc="-9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1800" spc="-145" dirty="0">
                <a:solidFill>
                  <a:schemeClr val="tx1"/>
                </a:solidFill>
                <a:latin typeface="Verdana"/>
                <a:cs typeface="Verdana"/>
              </a:rPr>
              <a:t>YOUTUBE</a:t>
            </a:r>
            <a:r>
              <a:rPr sz="18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Verdana"/>
                <a:cs typeface="Verdana"/>
              </a:rPr>
              <a:t>VIDEOS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1800" spc="-85" dirty="0">
                <a:solidFill>
                  <a:schemeClr val="tx1"/>
                </a:solidFill>
                <a:latin typeface="Verdana"/>
                <a:cs typeface="Verdana"/>
              </a:rPr>
              <a:t>INSTAGRAM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Social-</a:t>
            </a:r>
            <a:r>
              <a:rPr dirty="0"/>
              <a:t>Media</a:t>
            </a:r>
            <a:r>
              <a:rPr spc="-60" dirty="0"/>
              <a:t> </a:t>
            </a:r>
            <a:r>
              <a:rPr spc="-20" dirty="0"/>
              <a:t>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298A-5B8B-409B-81F1-4AA4787F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3D7FE7-BE2E-6A90-64E1-0E2CDD82C188}"/>
              </a:ext>
            </a:extLst>
          </p:cNvPr>
          <p:cNvSpPr txBox="1"/>
          <p:nvPr/>
        </p:nvSpPr>
        <p:spPr>
          <a:xfrm>
            <a:off x="1005472" y="1685174"/>
            <a:ext cx="7300706" cy="363625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US" sz="2000" b="1" dirty="0"/>
              <a:t>Multimodal data</a:t>
            </a:r>
            <a:r>
              <a:rPr lang="en-US" sz="2000" dirty="0"/>
              <a:t> means data that comes from </a:t>
            </a:r>
            <a:r>
              <a:rPr lang="en-US" sz="2000" b="1" dirty="0"/>
              <a:t>more than one type (mode)</a:t>
            </a:r>
            <a:r>
              <a:rPr lang="en-US" sz="2000" dirty="0"/>
              <a:t> of source instead of just one.</a:t>
            </a:r>
          </a:p>
          <a:p>
            <a:r>
              <a:rPr lang="en-US" sz="2000" b="1" dirty="0"/>
              <a:t>🔹 What does “mode” mean?</a:t>
            </a:r>
          </a:p>
          <a:p>
            <a:r>
              <a:rPr lang="en-US" sz="2000" dirty="0"/>
              <a:t>A </a:t>
            </a:r>
            <a:r>
              <a:rPr lang="en-US" sz="2000" b="1" dirty="0"/>
              <a:t>mode</a:t>
            </a:r>
            <a:r>
              <a:rPr lang="en-US" sz="2000" dirty="0"/>
              <a:t> is a form of data, such as:</a:t>
            </a:r>
          </a:p>
          <a:p>
            <a:r>
              <a:rPr lang="en-US" sz="2000" dirty="0"/>
              <a:t>Text</a:t>
            </a:r>
          </a:p>
          <a:p>
            <a:r>
              <a:rPr lang="en-US" sz="2000" dirty="0"/>
              <a:t>Numbers</a:t>
            </a:r>
          </a:p>
          <a:p>
            <a:r>
              <a:rPr lang="en-US" sz="2000" dirty="0"/>
              <a:t>Images</a:t>
            </a:r>
          </a:p>
          <a:p>
            <a:r>
              <a:rPr lang="en-US" sz="2000" dirty="0"/>
              <a:t>Audio</a:t>
            </a:r>
          </a:p>
          <a:p>
            <a:r>
              <a:rPr lang="en-US" sz="2000" dirty="0"/>
              <a:t>Video</a:t>
            </a:r>
          </a:p>
          <a:p>
            <a:r>
              <a:rPr lang="en-US" sz="2000" dirty="0"/>
              <a:t>When these are </a:t>
            </a:r>
            <a:r>
              <a:rPr lang="en-US" sz="2000" b="1" dirty="0"/>
              <a:t>combined</a:t>
            </a:r>
            <a:r>
              <a:rPr lang="en-US" sz="2000" dirty="0"/>
              <a:t>, it becomes </a:t>
            </a:r>
            <a:r>
              <a:rPr lang="en-US" sz="2000" i="1" dirty="0"/>
              <a:t>multimodal data</a:t>
            </a:r>
            <a:r>
              <a:rPr lang="en-US" sz="2000" dirty="0"/>
              <a:t>.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tabLst>
                <a:tab pos="299085" algn="l"/>
              </a:tabLst>
            </a:pPr>
            <a:endParaRPr lang="en-IN" sz="1800" spc="-3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2E3BAAE-1B96-B163-A41F-12F26ABE06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13FF12-68E4-94C4-D8C1-B054457704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Multimodal</a:t>
            </a:r>
            <a:r>
              <a:rPr spc="-105" dirty="0"/>
              <a:t> </a:t>
            </a:r>
            <a:r>
              <a:rPr spc="-2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09288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472" y="1685174"/>
            <a:ext cx="7300706" cy="388247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42900" indent="-342900">
              <a:buAutoNum type="arabicPeriod"/>
            </a:pPr>
            <a:r>
              <a:rPr lang="en-IN" b="1" dirty="0"/>
              <a:t>Image archives with text and numeric data</a:t>
            </a:r>
          </a:p>
          <a:p>
            <a:endParaRPr lang="en-IN" b="1" dirty="0"/>
          </a:p>
          <a:p>
            <a:r>
              <a:rPr lang="en-IN" dirty="0"/>
              <a:t>This means:</a:t>
            </a:r>
          </a:p>
          <a:p>
            <a:r>
              <a:rPr lang="en-IN" b="1" dirty="0"/>
              <a:t>Images</a:t>
            </a:r>
            <a:r>
              <a:rPr lang="en-IN" dirty="0"/>
              <a:t> → photos, medical scans, satellite images</a:t>
            </a:r>
          </a:p>
          <a:p>
            <a:r>
              <a:rPr lang="en-IN" b="1" dirty="0"/>
              <a:t>Text</a:t>
            </a:r>
            <a:r>
              <a:rPr lang="en-IN" dirty="0"/>
              <a:t> → captions, descriptions, labels</a:t>
            </a:r>
          </a:p>
          <a:p>
            <a:r>
              <a:rPr lang="en-IN" b="1" dirty="0"/>
              <a:t>Numeric data</a:t>
            </a:r>
            <a:r>
              <a:rPr lang="en-IN" dirty="0"/>
              <a:t> → measurements, timestamps, sensor values</a:t>
            </a:r>
          </a:p>
          <a:p>
            <a:r>
              <a:rPr lang="en-IN" dirty="0"/>
              <a:t>📌 </a:t>
            </a:r>
            <a:r>
              <a:rPr lang="en-IN" b="1" dirty="0"/>
              <a:t>Example (easy for students):</a:t>
            </a:r>
            <a:endParaRPr lang="en-IN" dirty="0"/>
          </a:p>
          <a:p>
            <a:r>
              <a:rPr lang="en-IN" dirty="0"/>
              <a:t>A </a:t>
            </a:r>
            <a:r>
              <a:rPr lang="en-IN" b="1" dirty="0"/>
              <a:t>medical record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X-ray image</a:t>
            </a:r>
          </a:p>
          <a:p>
            <a:pPr lvl="1"/>
            <a:r>
              <a:rPr lang="en-IN" dirty="0"/>
              <a:t>Doctor’s notes (text)</a:t>
            </a:r>
          </a:p>
          <a:p>
            <a:pPr lvl="1"/>
            <a:r>
              <a:rPr lang="en-IN" dirty="0"/>
              <a:t>Patient age, BP, heart rate (numbers)</a:t>
            </a:r>
          </a:p>
          <a:p>
            <a:r>
              <a:rPr lang="en-IN" dirty="0"/>
              <a:t>👉 All together = </a:t>
            </a:r>
            <a:r>
              <a:rPr lang="en-IN" b="1" dirty="0"/>
              <a:t>multimodal data</a:t>
            </a:r>
            <a:endParaRPr lang="en-IN" dirty="0"/>
          </a:p>
          <a:p>
            <a:pPr marL="12700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tabLst>
                <a:tab pos="299085" algn="l"/>
              </a:tabLst>
            </a:pPr>
            <a:endParaRPr lang="en-IN" sz="1800" spc="-3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Multimodal</a:t>
            </a:r>
            <a:r>
              <a:rPr spc="-105" dirty="0"/>
              <a:t> </a:t>
            </a:r>
            <a:r>
              <a:rPr spc="-20" dirty="0"/>
              <a:t>Data</a:t>
            </a:r>
            <a:r>
              <a:rPr lang="en-IN" spc="-20" dirty="0"/>
              <a:t> Example</a:t>
            </a:r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627" y="1752600"/>
            <a:ext cx="10196306" cy="150489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Verdana"/>
                <a:cs typeface="Verdana"/>
              </a:rPr>
              <a:t>ARE</a:t>
            </a:r>
            <a:r>
              <a:rPr sz="24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FACTS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 algn="just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FACTS</a:t>
            </a:r>
            <a:r>
              <a:rPr sz="24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Verdana"/>
                <a:cs typeface="Verdana"/>
              </a:rPr>
              <a:t>ARE</a:t>
            </a:r>
            <a:r>
              <a:rPr sz="24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chemeClr val="tx1"/>
                </a:solidFill>
                <a:latin typeface="Verdana"/>
                <a:cs typeface="Verdana"/>
              </a:rPr>
              <a:t>IN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chemeClr val="tx1"/>
                </a:solidFill>
                <a:latin typeface="Verdana"/>
                <a:cs typeface="Verdana"/>
              </a:rPr>
              <a:t>THE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FORM</a:t>
            </a:r>
            <a:r>
              <a:rPr sz="2400" spc="-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OF</a:t>
            </a: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Verdana"/>
                <a:cs typeface="Verdana"/>
              </a:rPr>
              <a:t>NUMBERS,</a:t>
            </a: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Verdana"/>
                <a:cs typeface="Verdana"/>
              </a:rPr>
              <a:t>AUDIO,</a:t>
            </a:r>
            <a:r>
              <a:rPr sz="24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VIDEO,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IMAGE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 algn="just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NEED</a:t>
            </a: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TO</a:t>
            </a: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Verdana"/>
                <a:cs typeface="Verdana"/>
              </a:rPr>
              <a:t>ANALYZE</a:t>
            </a:r>
            <a:r>
              <a:rPr sz="2400" spc="-1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chemeClr val="tx1"/>
                </a:solidFill>
                <a:latin typeface="Verdana"/>
                <a:cs typeface="Verdana"/>
              </a:rPr>
              <a:t>FOR</a:t>
            </a:r>
            <a:r>
              <a:rPr sz="24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TAKING</a:t>
            </a:r>
            <a:r>
              <a:rPr sz="24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Verdana"/>
                <a:cs typeface="Verdana"/>
              </a:rPr>
              <a:t>DECISIONS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spc="-10" dirty="0"/>
              <a:t>Data?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7E060-4D85-E4AF-D92D-BEDD53A4B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DEDB88-6762-66BB-B653-2885214CC1D8}"/>
              </a:ext>
            </a:extLst>
          </p:cNvPr>
          <p:cNvSpPr txBox="1"/>
          <p:nvPr/>
        </p:nvSpPr>
        <p:spPr>
          <a:xfrm>
            <a:off x="1005472" y="1685174"/>
            <a:ext cx="9205328" cy="457240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IN" b="1" dirty="0"/>
              <a:t>2. WWW (World Wide Web)</a:t>
            </a:r>
          </a:p>
          <a:p>
            <a:r>
              <a:rPr lang="en-IN" dirty="0"/>
              <a:t>The </a:t>
            </a:r>
            <a:r>
              <a:rPr lang="en-IN" b="1" dirty="0"/>
              <a:t>web is the biggest example of multimodal data</a:t>
            </a:r>
            <a:r>
              <a:rPr lang="en-IN" dirty="0"/>
              <a:t>.</a:t>
            </a:r>
          </a:p>
          <a:p>
            <a:r>
              <a:rPr lang="en-IN" dirty="0"/>
              <a:t>A single webpage can contain:</a:t>
            </a:r>
          </a:p>
          <a:p>
            <a:r>
              <a:rPr lang="en-IN" dirty="0"/>
              <a:t>Text (articles, blogs)</a:t>
            </a:r>
          </a:p>
          <a:p>
            <a:r>
              <a:rPr lang="en-IN" dirty="0"/>
              <a:t>Images (photos, diagrams)</a:t>
            </a:r>
          </a:p>
          <a:p>
            <a:r>
              <a:rPr lang="en-IN" dirty="0"/>
              <a:t>Numbers (prices, statistics)</a:t>
            </a:r>
          </a:p>
          <a:p>
            <a:r>
              <a:rPr lang="en-IN" dirty="0"/>
              <a:t>Audio (podcasts)</a:t>
            </a:r>
          </a:p>
          <a:p>
            <a:r>
              <a:rPr lang="en-IN" dirty="0"/>
              <a:t>Video (YouTube, lectures)</a:t>
            </a:r>
          </a:p>
          <a:p>
            <a:r>
              <a:rPr lang="en-IN" dirty="0"/>
              <a:t>📌 </a:t>
            </a:r>
            <a:r>
              <a:rPr lang="en-IN" b="1" dirty="0"/>
              <a:t>Example:</a:t>
            </a:r>
            <a:br>
              <a:rPr lang="en-IN" dirty="0"/>
            </a:br>
            <a:r>
              <a:rPr lang="en-IN" dirty="0"/>
              <a:t>An online shopping page:</a:t>
            </a:r>
          </a:p>
          <a:p>
            <a:r>
              <a:rPr lang="en-IN" dirty="0"/>
              <a:t>Product image</a:t>
            </a:r>
          </a:p>
          <a:p>
            <a:r>
              <a:rPr lang="en-IN" dirty="0"/>
              <a:t>Product description</a:t>
            </a:r>
          </a:p>
          <a:p>
            <a:r>
              <a:rPr lang="en-IN" dirty="0"/>
              <a:t>Price &amp; ratings</a:t>
            </a:r>
          </a:p>
          <a:p>
            <a:r>
              <a:rPr lang="en-IN" dirty="0"/>
              <a:t>Review videos</a:t>
            </a:r>
          </a:p>
          <a:p>
            <a:r>
              <a:rPr lang="en-IN" dirty="0"/>
              <a:t>👉 Multiple data types working together = </a:t>
            </a:r>
            <a:r>
              <a:rPr lang="en-IN" b="1" dirty="0"/>
              <a:t>multimodal</a:t>
            </a:r>
            <a:endParaRPr lang="en-IN" dirty="0"/>
          </a:p>
          <a:p>
            <a:pPr marL="342900" indent="-342900">
              <a:buAutoNum type="arabicPeriod"/>
            </a:pPr>
            <a:endParaRPr lang="en-IN" sz="1800" spc="-3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BC3C857-EA05-3815-822B-9253801F457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528F461-AD45-DA5C-C429-65F961345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Multimodal</a:t>
            </a:r>
            <a:r>
              <a:rPr spc="-105" dirty="0"/>
              <a:t> </a:t>
            </a:r>
            <a:r>
              <a:rPr spc="-20" dirty="0"/>
              <a:t>Data</a:t>
            </a:r>
            <a:r>
              <a:rPr lang="en-IN" spc="-20" dirty="0"/>
              <a:t> Example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47371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37CEC-324C-DA72-9AB8-2D29263D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23A980F-A60B-A07A-7695-C14E9DE650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54AA15B-2A60-419D-A1E2-F4308D8DA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Multimodal</a:t>
            </a:r>
            <a:r>
              <a:rPr spc="-105" dirty="0"/>
              <a:t> </a:t>
            </a:r>
            <a:r>
              <a:rPr spc="-20" dirty="0"/>
              <a:t>Data</a:t>
            </a:r>
            <a:r>
              <a:rPr lang="en-IN" spc="-20" dirty="0"/>
              <a:t> is Important?</a:t>
            </a:r>
            <a:endParaRPr spc="-2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80BC3-4B71-32F0-56BC-8E388CCB2BC2}"/>
              </a:ext>
            </a:extLst>
          </p:cNvPr>
          <p:cNvSpPr txBox="1"/>
          <p:nvPr/>
        </p:nvSpPr>
        <p:spPr>
          <a:xfrm>
            <a:off x="1056131" y="2286000"/>
            <a:ext cx="10139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Machine Learning models become </a:t>
            </a:r>
            <a:r>
              <a:rPr lang="en-US" sz="4000" b="1" dirty="0"/>
              <a:t>smarter and more accurate</a:t>
            </a:r>
            <a:r>
              <a:rPr lang="en-US" sz="4000" dirty="0"/>
              <a:t> when they learn from </a:t>
            </a:r>
            <a:r>
              <a:rPr lang="en-US" sz="4000" b="1" dirty="0"/>
              <a:t>multiple data types instead of just one</a:t>
            </a:r>
            <a:r>
              <a:rPr lang="en-US" sz="4000" dirty="0"/>
              <a:t>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170440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544A-8A6E-DFFA-F9ED-415D382F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1365396-A35F-1406-4E21-D9DB823FC404}"/>
              </a:ext>
            </a:extLst>
          </p:cNvPr>
          <p:cNvSpPr txBox="1"/>
          <p:nvPr/>
        </p:nvSpPr>
        <p:spPr>
          <a:xfrm>
            <a:off x="762000" y="1567917"/>
            <a:ext cx="10668001" cy="528542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en-US" sz="2000" b="1" dirty="0"/>
              <a:t>Data preprocessing</a:t>
            </a:r>
            <a:r>
              <a:rPr lang="en-US" sz="2000" dirty="0"/>
              <a:t> is the step where we </a:t>
            </a:r>
            <a:r>
              <a:rPr lang="en-US" sz="2000" b="1" dirty="0"/>
              <a:t>clean and prepare raw data</a:t>
            </a:r>
            <a:r>
              <a:rPr lang="en-US" sz="2000" dirty="0"/>
              <a:t> before giving it to a Machine Learning model.</a:t>
            </a:r>
          </a:p>
          <a:p>
            <a:endParaRPr lang="en-US" sz="2000" b="1" dirty="0"/>
          </a:p>
          <a:p>
            <a:r>
              <a:rPr lang="en-US" sz="2000" b="1" i="1" dirty="0"/>
              <a:t>Why needed?</a:t>
            </a:r>
            <a:endParaRPr lang="en-US" sz="2000" i="1" dirty="0"/>
          </a:p>
          <a:p>
            <a:r>
              <a:rPr lang="en-US" sz="2000" i="1" dirty="0"/>
              <a:t>“Garbage in → Garbage out”</a:t>
            </a:r>
            <a:br>
              <a:rPr lang="en-US" sz="2000" i="1" dirty="0"/>
            </a:br>
            <a:r>
              <a:rPr lang="en-US" sz="2000" i="1" dirty="0"/>
              <a:t>If the data is poor, the model’s output will also be poor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/>
              <a:t>Data that can cause problems</a:t>
            </a:r>
          </a:p>
          <a:p>
            <a:r>
              <a:rPr lang="en-US" sz="2000" b="1" dirty="0"/>
              <a:t>1. Incomplete Data</a:t>
            </a:r>
          </a:p>
          <a:p>
            <a:r>
              <a:rPr lang="en-US" sz="2000" dirty="0"/>
              <a:t>Some required information is </a:t>
            </a:r>
            <a:r>
              <a:rPr lang="en-US" sz="2000" b="1" dirty="0"/>
              <a:t>not recorded</a:t>
            </a:r>
            <a:r>
              <a:rPr lang="en-US" sz="2000" dirty="0"/>
              <a:t>.</a:t>
            </a:r>
          </a:p>
          <a:p>
            <a:r>
              <a:rPr lang="en-US" sz="2000" dirty="0"/>
              <a:t>🔹 Example:</a:t>
            </a:r>
            <a:br>
              <a:rPr lang="en-US" sz="2000" dirty="0"/>
            </a:br>
            <a:r>
              <a:rPr lang="en-US" sz="2000" dirty="0"/>
              <a:t>Student database with missing </a:t>
            </a:r>
            <a:r>
              <a:rPr lang="en-US" sz="2000" i="1" dirty="0"/>
              <a:t>address</a:t>
            </a:r>
            <a:r>
              <a:rPr lang="en-US" sz="2000" dirty="0"/>
              <a:t> or </a:t>
            </a:r>
            <a:r>
              <a:rPr lang="en-US" sz="2000" i="1" dirty="0"/>
              <a:t>marks</a:t>
            </a:r>
            <a:r>
              <a:rPr lang="en-US" sz="2000" dirty="0"/>
              <a:t> columns.</a:t>
            </a:r>
          </a:p>
          <a:p>
            <a:r>
              <a:rPr lang="en-US" sz="2000" dirty="0"/>
              <a:t>🔹 Effect:</a:t>
            </a:r>
            <a:br>
              <a:rPr lang="en-US" sz="2000" dirty="0"/>
            </a:br>
            <a:r>
              <a:rPr lang="en-US" sz="2000" dirty="0"/>
              <a:t>Model cannot learn properly due to missing details.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endParaRPr lang="en-IN" sz="1800" spc="-55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6A01471-4B5D-A48C-019E-F883A717398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A1CBDB7-9B12-22CA-179D-360597201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Preprocessing</a:t>
            </a:r>
          </a:p>
        </p:txBody>
      </p:sp>
    </p:spTree>
    <p:extLst>
      <p:ext uri="{BB962C8B-B14F-4D97-AF65-F5344CB8AC3E}">
        <p14:creationId xmlns:p14="http://schemas.microsoft.com/office/powerpoint/2010/main" val="398909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9EE0-DE51-9BEE-0EF5-ED384741F52F}"/>
              </a:ext>
            </a:extLst>
          </p:cNvPr>
          <p:cNvSpPr txBox="1"/>
          <p:nvPr/>
        </p:nvSpPr>
        <p:spPr>
          <a:xfrm>
            <a:off x="990600" y="1553083"/>
            <a:ext cx="9372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2. Outlier Data</a:t>
            </a:r>
          </a:p>
          <a:p>
            <a:pPr>
              <a:buNone/>
            </a:pPr>
            <a:r>
              <a:rPr lang="en-US" dirty="0"/>
              <a:t>Values that are </a:t>
            </a:r>
            <a:r>
              <a:rPr lang="en-US" b="1" dirty="0"/>
              <a:t>very different</a:t>
            </a:r>
            <a:r>
              <a:rPr lang="en-US" dirty="0"/>
              <a:t> from normal values.</a:t>
            </a:r>
          </a:p>
          <a:p>
            <a:pPr>
              <a:buNone/>
            </a:pPr>
            <a:r>
              <a:rPr lang="en-US" dirty="0"/>
              <a:t>🔹 Example:</a:t>
            </a:r>
            <a:br>
              <a:rPr lang="en-US" dirty="0"/>
            </a:br>
            <a:r>
              <a:rPr lang="en-US" dirty="0"/>
              <a:t>Average student age = 20</a:t>
            </a:r>
            <a:br>
              <a:rPr lang="en-US" dirty="0"/>
            </a:br>
            <a:r>
              <a:rPr lang="en-US" dirty="0"/>
              <a:t>One record shows age = 150 ❌</a:t>
            </a:r>
          </a:p>
          <a:p>
            <a:pPr>
              <a:buNone/>
            </a:pPr>
            <a:r>
              <a:rPr lang="en-US" dirty="0"/>
              <a:t>🔹 Effect:</a:t>
            </a:r>
            <a:br>
              <a:rPr lang="en-US" dirty="0"/>
            </a:br>
            <a:r>
              <a:rPr lang="en-US" dirty="0"/>
              <a:t>Outliers can </a:t>
            </a:r>
            <a:r>
              <a:rPr lang="en-US" b="1" dirty="0"/>
              <a:t>mislead the model</a:t>
            </a:r>
            <a:r>
              <a:rPr lang="en-US" dirty="0"/>
              <a:t> and reduce accuracy.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3. Inconsistent Data</a:t>
            </a:r>
          </a:p>
          <a:p>
            <a:r>
              <a:rPr lang="en-US" dirty="0"/>
              <a:t>Same data written in </a:t>
            </a:r>
            <a:r>
              <a:rPr lang="en-US" b="1" dirty="0"/>
              <a:t>different formats</a:t>
            </a:r>
            <a:r>
              <a:rPr lang="en-US" dirty="0"/>
              <a:t>.</a:t>
            </a:r>
          </a:p>
          <a:p>
            <a:r>
              <a:rPr lang="en-US" dirty="0"/>
              <a:t>🔹 Example:</a:t>
            </a:r>
          </a:p>
          <a:p>
            <a:r>
              <a:rPr lang="en-US" dirty="0"/>
              <a:t>Male / male / M</a:t>
            </a:r>
          </a:p>
          <a:p>
            <a:r>
              <a:rPr lang="en-US" dirty="0"/>
              <a:t>Bangalore / Bengaluru</a:t>
            </a:r>
          </a:p>
          <a:p>
            <a:r>
              <a:rPr lang="en-US" dirty="0"/>
              <a:t>🔹 Effect:</a:t>
            </a:r>
            <a:br>
              <a:rPr lang="en-US" dirty="0"/>
            </a:br>
            <a:r>
              <a:rPr lang="en-US" dirty="0"/>
              <a:t>Model treats them as </a:t>
            </a:r>
            <a:r>
              <a:rPr lang="en-US" b="1" dirty="0"/>
              <a:t>different values</a:t>
            </a:r>
            <a:r>
              <a:rPr lang="en-US" dirty="0"/>
              <a:t>, causing confusion.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719D1-6585-F0CE-5562-788BD598A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7F66B76-301E-A630-340B-C1608D7A747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765FDAD-837A-7846-9150-358A9B6771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2CC6-FA0C-B151-E53B-DA92F1CDD1FE}"/>
              </a:ext>
            </a:extLst>
          </p:cNvPr>
          <p:cNvSpPr txBox="1"/>
          <p:nvPr/>
        </p:nvSpPr>
        <p:spPr>
          <a:xfrm>
            <a:off x="990600" y="1553083"/>
            <a:ext cx="10058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Inaccurate Data</a:t>
            </a:r>
          </a:p>
          <a:p>
            <a:r>
              <a:rPr lang="en-US" dirty="0"/>
              <a:t>Data that is </a:t>
            </a:r>
            <a:r>
              <a:rPr lang="en-US" b="1" dirty="0"/>
              <a:t>wrong or incorrect</a:t>
            </a:r>
            <a:r>
              <a:rPr lang="en-US" dirty="0"/>
              <a:t>.</a:t>
            </a:r>
          </a:p>
          <a:p>
            <a:r>
              <a:rPr lang="en-US" dirty="0"/>
              <a:t>🔹 Example:</a:t>
            </a:r>
          </a:p>
          <a:p>
            <a:r>
              <a:rPr lang="en-US" dirty="0"/>
              <a:t>Salary = 5000000 instead of 50000</a:t>
            </a:r>
          </a:p>
          <a:p>
            <a:r>
              <a:rPr lang="en-US" dirty="0"/>
              <a:t>Marks = 120 out of 100</a:t>
            </a:r>
          </a:p>
          <a:p>
            <a:r>
              <a:rPr lang="en-US" dirty="0"/>
              <a:t>🔹 Effect:</a:t>
            </a:r>
            <a:br>
              <a:rPr lang="en-US" dirty="0"/>
            </a:br>
            <a:r>
              <a:rPr lang="en-US" dirty="0"/>
              <a:t>Leads to </a:t>
            </a:r>
            <a:r>
              <a:rPr lang="en-US" b="1" dirty="0"/>
              <a:t>wrong predictions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5. Missing Values</a:t>
            </a:r>
          </a:p>
          <a:p>
            <a:r>
              <a:rPr lang="en-US" dirty="0"/>
              <a:t>Some fields have </a:t>
            </a:r>
            <a:r>
              <a:rPr lang="en-US" b="1" dirty="0"/>
              <a:t>blank or NULL values</a:t>
            </a:r>
            <a:r>
              <a:rPr lang="en-US" dirty="0"/>
              <a:t>.</a:t>
            </a:r>
          </a:p>
          <a:p>
            <a:r>
              <a:rPr lang="en-US" dirty="0"/>
              <a:t>🔹 Example:</a:t>
            </a:r>
          </a:p>
          <a:p>
            <a:r>
              <a:rPr lang="en-US" dirty="0"/>
              <a:t>Customer age = NULL</a:t>
            </a:r>
          </a:p>
          <a:p>
            <a:r>
              <a:rPr lang="en-US" dirty="0"/>
              <a:t>Temperature not recorded</a:t>
            </a:r>
          </a:p>
          <a:p>
            <a:r>
              <a:rPr lang="en-US" dirty="0"/>
              <a:t>🔹 Effect:</a:t>
            </a:r>
            <a:br>
              <a:rPr lang="en-US" dirty="0"/>
            </a:br>
            <a:r>
              <a:rPr lang="en-US" dirty="0"/>
              <a:t>Many ML algorithms </a:t>
            </a:r>
            <a:r>
              <a:rPr lang="en-US" b="1" dirty="0"/>
              <a:t>cannot handle missing values directly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1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4241-C722-3BCD-D886-BEF307717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D9A6844-BC4C-2353-30F9-1E27901EAD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021161-FFB6-DBAA-32D6-145F4FE501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7BD83-8AB6-C593-2688-CE564C2AECF5}"/>
              </a:ext>
            </a:extLst>
          </p:cNvPr>
          <p:cNvSpPr txBox="1"/>
          <p:nvPr/>
        </p:nvSpPr>
        <p:spPr>
          <a:xfrm>
            <a:off x="990600" y="1553083"/>
            <a:ext cx="1005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6. Duplicate Data</a:t>
            </a:r>
          </a:p>
          <a:p>
            <a:r>
              <a:rPr lang="en-US" sz="2000" dirty="0"/>
              <a:t>Same data repeated </a:t>
            </a:r>
            <a:r>
              <a:rPr lang="en-US" sz="2000" b="1" dirty="0"/>
              <a:t>multiple times</a:t>
            </a:r>
            <a:r>
              <a:rPr lang="en-US" sz="2000" dirty="0"/>
              <a:t>.</a:t>
            </a:r>
          </a:p>
          <a:p>
            <a:r>
              <a:rPr lang="en-US" sz="2000" dirty="0"/>
              <a:t>🔹 Example:</a:t>
            </a:r>
          </a:p>
          <a:p>
            <a:r>
              <a:rPr lang="en-US" sz="2000" dirty="0"/>
              <a:t>Same customer record entered twice</a:t>
            </a:r>
          </a:p>
          <a:p>
            <a:r>
              <a:rPr lang="en-US" sz="2000" dirty="0"/>
              <a:t>🔹 Effect:</a:t>
            </a:r>
            <a:br>
              <a:rPr lang="en-US" sz="2000" dirty="0"/>
            </a:br>
            <a:r>
              <a:rPr lang="en-US" sz="2000" dirty="0"/>
              <a:t>Model becomes </a:t>
            </a:r>
            <a:r>
              <a:rPr lang="en-US" sz="2000" b="1" dirty="0"/>
              <a:t>biased</a:t>
            </a:r>
            <a:r>
              <a:rPr lang="en-US" sz="2000" dirty="0"/>
              <a:t> toward repeated data.</a:t>
            </a:r>
          </a:p>
        </p:txBody>
      </p:sp>
    </p:spTree>
    <p:extLst>
      <p:ext uri="{BB962C8B-B14F-4D97-AF65-F5344CB8AC3E}">
        <p14:creationId xmlns:p14="http://schemas.microsoft.com/office/powerpoint/2010/main" val="664674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Missing</a:t>
            </a:r>
            <a:r>
              <a:rPr spc="-165" dirty="0"/>
              <a:t> </a:t>
            </a:r>
            <a:r>
              <a:rPr spc="-2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91" y="1665732"/>
            <a:ext cx="8798329" cy="39728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08732-44F2-20D9-9983-DF38C0AD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1D1F631-F4E9-09D7-24C6-A3ACEADEE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Missing</a:t>
            </a:r>
            <a:r>
              <a:rPr spc="-165" dirty="0"/>
              <a:t> </a:t>
            </a:r>
            <a:r>
              <a:rPr spc="-20" dirty="0"/>
              <a:t>Data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648410-45D9-3152-672C-150B506426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0AB5F1-6DDC-3BBC-FF1B-15E19332B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63805"/>
              </p:ext>
            </p:extLst>
          </p:nvPr>
        </p:nvGraphicFramePr>
        <p:xfrm>
          <a:off x="1770304" y="1905000"/>
          <a:ext cx="8651391" cy="3733800"/>
        </p:xfrm>
        <a:graphic>
          <a:graphicData uri="http://schemas.openxmlformats.org/drawingml/2006/table">
            <a:tbl>
              <a:tblPr/>
              <a:tblGrid>
                <a:gridCol w="2883797">
                  <a:extLst>
                    <a:ext uri="{9D8B030D-6E8A-4147-A177-3AD203B41FA5}">
                      <a16:colId xmlns:a16="http://schemas.microsoft.com/office/drawing/2014/main" val="618671781"/>
                    </a:ext>
                  </a:extLst>
                </a:gridCol>
                <a:gridCol w="2883797">
                  <a:extLst>
                    <a:ext uri="{9D8B030D-6E8A-4147-A177-3AD203B41FA5}">
                      <a16:colId xmlns:a16="http://schemas.microsoft.com/office/drawing/2014/main" val="1635358070"/>
                    </a:ext>
                  </a:extLst>
                </a:gridCol>
                <a:gridCol w="2883797">
                  <a:extLst>
                    <a:ext uri="{9D8B030D-6E8A-4147-A177-3AD203B41FA5}">
                      <a16:colId xmlns:a16="http://schemas.microsoft.com/office/drawing/2014/main" val="119691303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Method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Accuracy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Use Case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8953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Ignore row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Low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Very small missing data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86516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Manual fill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High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Small datasets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859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Global constant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Low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Quick placeholder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687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Mean value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Medium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Numerical data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7726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Class-wise mean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High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Labeled data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16512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Most probable value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Very High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ML-based systems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38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7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Noisy</a:t>
            </a:r>
            <a:r>
              <a:rPr spc="-13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E630-2D6D-6F38-3386-1D03F83EA228}"/>
              </a:ext>
            </a:extLst>
          </p:cNvPr>
          <p:cNvSpPr txBox="1"/>
          <p:nvPr/>
        </p:nvSpPr>
        <p:spPr>
          <a:xfrm>
            <a:off x="990600" y="167640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Noisy data</a:t>
            </a:r>
            <a:r>
              <a:rPr lang="en-US" dirty="0"/>
              <a:t> refers to data that contains:</a:t>
            </a:r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C92B40D-1969-87DE-6EC6-A1210CDA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115684"/>
              </p:ext>
            </p:extLst>
          </p:nvPr>
        </p:nvGraphicFramePr>
        <p:xfrm>
          <a:off x="1828800" y="2438400"/>
          <a:ext cx="8128000" cy="112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C375664-5B0C-E4CB-9BE5-C8A64F2AD143}"/>
              </a:ext>
            </a:extLst>
          </p:cNvPr>
          <p:cNvSpPr txBox="1"/>
          <p:nvPr/>
        </p:nvSpPr>
        <p:spPr>
          <a:xfrm>
            <a:off x="990600" y="4137207"/>
            <a:ext cx="9988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Noise can reduce the accuracy of Machine Learning models, so we apply data smoothing techniques.</a:t>
            </a:r>
            <a:endParaRPr lang="en-IN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AB24-5CBF-ACAD-95A1-4DB12895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8DF4A0-F1BB-14BE-F7AD-9CD5D86F5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How to reduce </a:t>
            </a:r>
            <a:r>
              <a:rPr dirty="0"/>
              <a:t>Noisy</a:t>
            </a:r>
            <a:r>
              <a:rPr spc="-130" dirty="0"/>
              <a:t> </a:t>
            </a:r>
            <a:r>
              <a:rPr spc="-20" dirty="0"/>
              <a:t>Data</a:t>
            </a:r>
            <a:r>
              <a:rPr lang="en-IN" spc="-20" dirty="0"/>
              <a:t>?</a:t>
            </a:r>
            <a:endParaRPr spc="-2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47607A7-6546-219F-4CE9-C9B8767084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C1B2A-30E0-CBBB-1715-34B5BBEA1209}"/>
              </a:ext>
            </a:extLst>
          </p:cNvPr>
          <p:cNvSpPr txBox="1"/>
          <p:nvPr/>
        </p:nvSpPr>
        <p:spPr>
          <a:xfrm>
            <a:off x="1143000" y="1752600"/>
            <a:ext cx="922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Binning Technique  is also called Data Smoothing</a:t>
            </a:r>
          </a:p>
          <a:p>
            <a:pPr>
              <a:buNone/>
            </a:pPr>
            <a:r>
              <a:rPr lang="en-US" sz="2800" b="1" dirty="0"/>
              <a:t>Binning</a:t>
            </a:r>
            <a:r>
              <a:rPr lang="en-US" sz="2800" dirty="0"/>
              <a:t> is a technique where: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Data is </a:t>
            </a:r>
            <a:r>
              <a:rPr lang="en-US" sz="2800" b="1" dirty="0"/>
              <a:t>sorted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Divided into </a:t>
            </a:r>
            <a:r>
              <a:rPr lang="en-US" sz="2800" b="1" dirty="0"/>
              <a:t>bins (groups)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Values inside each bin are smoothed (adjusted)</a:t>
            </a:r>
          </a:p>
        </p:txBody>
      </p:sp>
    </p:spTree>
    <p:extLst>
      <p:ext uri="{BB962C8B-B14F-4D97-AF65-F5344CB8AC3E}">
        <p14:creationId xmlns:p14="http://schemas.microsoft.com/office/powerpoint/2010/main" val="19527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Characteristics</a:t>
            </a:r>
            <a:r>
              <a:rPr spc="-13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Big</a:t>
            </a:r>
            <a:r>
              <a:rPr spc="-105" dirty="0"/>
              <a:t> </a:t>
            </a:r>
            <a:r>
              <a:rPr spc="-2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91" y="1665732"/>
            <a:ext cx="10067531" cy="40704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24A9-95B7-EFAF-F06D-C8B2379A4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220E296-A775-212A-2C1D-112A6265FA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How to reduce </a:t>
            </a:r>
            <a:r>
              <a:rPr dirty="0"/>
              <a:t>Noisy</a:t>
            </a:r>
            <a:r>
              <a:rPr spc="-130" dirty="0"/>
              <a:t> </a:t>
            </a:r>
            <a:r>
              <a:rPr spc="-20" dirty="0"/>
              <a:t>Data</a:t>
            </a:r>
            <a:r>
              <a:rPr lang="en-IN" spc="-20" dirty="0"/>
              <a:t>?</a:t>
            </a:r>
            <a:endParaRPr spc="-2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39C0544-3FA9-951A-9D5C-AAC7185229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AF1F1-44AB-8B6B-023E-A90975E6ECDF}"/>
              </a:ext>
            </a:extLst>
          </p:cNvPr>
          <p:cNvSpPr txBox="1"/>
          <p:nvPr/>
        </p:nvSpPr>
        <p:spPr>
          <a:xfrm>
            <a:off x="1143000" y="1752600"/>
            <a:ext cx="922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Binning Technique  is also called Data Smoothing</a:t>
            </a:r>
          </a:p>
          <a:p>
            <a:pPr>
              <a:buNone/>
            </a:pPr>
            <a:r>
              <a:rPr lang="en-US" sz="2800" b="1" dirty="0"/>
              <a:t>Binning</a:t>
            </a:r>
            <a:r>
              <a:rPr lang="en-US" sz="2800" dirty="0"/>
              <a:t> is a technique where: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Data is </a:t>
            </a:r>
            <a:r>
              <a:rPr lang="en-US" sz="2800" b="1" dirty="0"/>
              <a:t>sorted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Divided into </a:t>
            </a:r>
            <a:r>
              <a:rPr lang="en-US" sz="2800" b="1" dirty="0"/>
              <a:t>bins (groups)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Values inside each bin are smoothed (adjusted)</a:t>
            </a:r>
          </a:p>
        </p:txBody>
      </p:sp>
    </p:spTree>
    <p:extLst>
      <p:ext uri="{BB962C8B-B14F-4D97-AF65-F5344CB8AC3E}">
        <p14:creationId xmlns:p14="http://schemas.microsoft.com/office/powerpoint/2010/main" val="3344432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728A-BA6D-9BF6-518E-20925887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254CB6-EA32-5EF9-AC21-1B911227C1DF}"/>
              </a:ext>
            </a:extLst>
          </p:cNvPr>
          <p:cNvSpPr txBox="1"/>
          <p:nvPr/>
        </p:nvSpPr>
        <p:spPr>
          <a:xfrm>
            <a:off x="990226" y="1799020"/>
            <a:ext cx="43289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spc="-125" dirty="0">
                <a:solidFill>
                  <a:schemeClr val="tx1"/>
                </a:solidFill>
                <a:latin typeface="Verdana"/>
                <a:cs typeface="Verdana"/>
              </a:rPr>
              <a:t>Given Data</a:t>
            </a:r>
            <a:endParaRPr sz="18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9C670F-51DB-DDD6-7E08-66D56844E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Noisy</a:t>
            </a:r>
            <a:r>
              <a:rPr spc="-1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916E86F-26EA-EE2B-3F0E-2E332D27B5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620" y="2334780"/>
            <a:ext cx="2277160" cy="25900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836A4268-32FC-9290-66C9-F5B933E14D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79" y="2775826"/>
            <a:ext cx="6167583" cy="2693809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3F3BC87-7E57-FE9E-315F-AC1126D4F92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1401733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8A43-C9B9-D507-CE9C-49D4F079F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EBC90F9-ECED-E581-6A53-7B05A4CD9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Noisy</a:t>
            </a:r>
            <a:r>
              <a:rPr spc="-13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EAAE755-AEA2-9BEA-ACB5-B084A232A05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2ACCBA-828F-8592-7E0B-15E3677B1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28408"/>
              </p:ext>
            </p:extLst>
          </p:nvPr>
        </p:nvGraphicFramePr>
        <p:xfrm>
          <a:off x="1066800" y="1667621"/>
          <a:ext cx="9815511" cy="2066179"/>
        </p:xfrm>
        <a:graphic>
          <a:graphicData uri="http://schemas.openxmlformats.org/drawingml/2006/table">
            <a:tbl>
              <a:tblPr/>
              <a:tblGrid>
                <a:gridCol w="3271837">
                  <a:extLst>
                    <a:ext uri="{9D8B030D-6E8A-4147-A177-3AD203B41FA5}">
                      <a16:colId xmlns:a16="http://schemas.microsoft.com/office/drawing/2014/main" val="2533958847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1895460942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1317931712"/>
                    </a:ext>
                  </a:extLst>
                </a:gridCol>
              </a:tblGrid>
              <a:tr h="459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Method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How it works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Effect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009666"/>
                  </a:ext>
                </a:extLst>
              </a:tr>
              <a:tr h="803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Bin Mean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Replaces all values with 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Strong smoothing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755457"/>
                  </a:ext>
                </a:extLst>
              </a:tr>
              <a:tr h="803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Bin Boundary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Replaces with nearest min/max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Moderate smoothing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72176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F8AE49-B1A2-035F-73EB-4AEB4CE57272}"/>
              </a:ext>
            </a:extLst>
          </p:cNvPr>
          <p:cNvSpPr txBox="1"/>
          <p:nvPr/>
        </p:nvSpPr>
        <p:spPr>
          <a:xfrm>
            <a:off x="1219199" y="3890582"/>
            <a:ext cx="10058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Binning is a data smoothing technique used to reduce noise by grouping sorted data into bins and replacing values using bin means or boundaries.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1270979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B9F7-1748-6C68-2127-8D7EA3FF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Question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DCDF6-DC36-886E-3281-57E7ED149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10120106" cy="12311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Which method changes the data more – bin mean or bin boundary?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8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1D2F-EF7D-305E-9813-DA593AE40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3DCD-DA27-34B2-EF34-1F60550E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Answer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66AE-1DA8-BC61-C4DB-56C59F18C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01" y="1582340"/>
            <a:ext cx="10982196" cy="4801314"/>
          </a:xfrm>
          <a:noFill/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Bin mean smoothing changes the data more than bin boundary smoothing.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Reason: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bin mean, all values in a bin are replaced by the same average value, which can significantly alter the original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bin boundary, values are replaced with the nearest boundary (minimum or maximum), so the original range and structure of the data are better preserved.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Therefore, bin mean causes greater data modification than bin boundary.</a:t>
            </a:r>
          </a:p>
        </p:txBody>
      </p:sp>
    </p:spTree>
    <p:extLst>
      <p:ext uri="{BB962C8B-B14F-4D97-AF65-F5344CB8AC3E}">
        <p14:creationId xmlns:p14="http://schemas.microsoft.com/office/powerpoint/2010/main" val="758328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274D8-994D-542D-E066-B369B7FAE1AF}"/>
              </a:ext>
            </a:extLst>
          </p:cNvPr>
          <p:cNvSpPr txBox="1"/>
          <p:nvPr/>
        </p:nvSpPr>
        <p:spPr>
          <a:xfrm>
            <a:off x="838200" y="1776900"/>
            <a:ext cx="10515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Data normalization</a:t>
            </a:r>
            <a:r>
              <a:rPr lang="en-US" sz="2000" dirty="0"/>
              <a:t> is the process of </a:t>
            </a:r>
            <a:r>
              <a:rPr lang="en-US" sz="2000" b="1" dirty="0"/>
              <a:t>scaling numeric data</a:t>
            </a:r>
            <a:r>
              <a:rPr lang="en-US" sz="2000" dirty="0"/>
              <a:t> so that all values fall within a specific range.</a:t>
            </a:r>
          </a:p>
          <a:p>
            <a:br>
              <a:rPr lang="en-US" sz="2000" dirty="0"/>
            </a:br>
            <a:r>
              <a:rPr lang="en-US" sz="2000" dirty="0"/>
              <a:t>This helps ML algorithms work better, especially those based on </a:t>
            </a:r>
            <a:r>
              <a:rPr lang="en-US" sz="2000" b="1" dirty="0"/>
              <a:t>distance calculations</a:t>
            </a:r>
            <a:r>
              <a:rPr lang="en-US" sz="2000" dirty="0"/>
              <a:t> (KNN, SVM, Neural Networks).</a:t>
            </a:r>
          </a:p>
          <a:p>
            <a:endParaRPr lang="en-US" sz="2000" dirty="0"/>
          </a:p>
          <a:p>
            <a:r>
              <a:rPr lang="en-US" sz="2000" b="1" dirty="0"/>
              <a:t>1.) Min–Max Normalization</a:t>
            </a:r>
          </a:p>
          <a:p>
            <a:r>
              <a:rPr lang="en-US" sz="2000" dirty="0"/>
              <a:t>Also called </a:t>
            </a:r>
            <a:r>
              <a:rPr lang="en-US" sz="2000" b="1" dirty="0"/>
              <a:t>rescaling</a:t>
            </a:r>
            <a:endParaRPr lang="en-US" sz="2000" dirty="0"/>
          </a:p>
          <a:p>
            <a:r>
              <a:rPr lang="en-US" sz="2000" b="1" dirty="0"/>
              <a:t>Transforms data into a fixed range</a:t>
            </a:r>
            <a:r>
              <a:rPr lang="en-US" sz="2000" dirty="0"/>
              <a:t>, usually </a:t>
            </a:r>
            <a:r>
              <a:rPr lang="en-US" sz="2000" b="1" dirty="0"/>
              <a:t>0 to 1</a:t>
            </a:r>
            <a:endParaRPr lang="en-US" sz="2000" dirty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700E-BA8B-1458-50F7-875A2706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F48EC0-F1A2-0720-993F-B7889E397ADA}"/>
              </a:ext>
            </a:extLst>
          </p:cNvPr>
          <p:cNvSpPr txBox="1"/>
          <p:nvPr/>
        </p:nvSpPr>
        <p:spPr>
          <a:xfrm>
            <a:off x="1233694" y="1567993"/>
            <a:ext cx="5548106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114" dirty="0">
                <a:solidFill>
                  <a:schemeClr val="tx1"/>
                </a:solidFill>
                <a:latin typeface="Verdana"/>
                <a:cs typeface="Verdana"/>
              </a:rPr>
              <a:t>MIN-</a:t>
            </a: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MAX</a:t>
            </a:r>
            <a:r>
              <a:rPr sz="1800" spc="-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Verdana"/>
                <a:cs typeface="Verdana"/>
              </a:rPr>
              <a:t>PROCEDURE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125" dirty="0">
                <a:solidFill>
                  <a:schemeClr val="tx1"/>
                </a:solidFill>
                <a:latin typeface="Verdana"/>
                <a:cs typeface="Verdana"/>
              </a:rPr>
              <a:t>TRANSFORMS</a:t>
            </a:r>
            <a:r>
              <a:rPr sz="18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Verdana"/>
                <a:cs typeface="Verdana"/>
              </a:rPr>
              <a:t>TO</a:t>
            </a:r>
            <a:r>
              <a:rPr sz="18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35" dirty="0">
                <a:solidFill>
                  <a:schemeClr val="tx1"/>
                </a:solidFill>
                <a:latin typeface="Verdana"/>
                <a:cs typeface="Verdana"/>
              </a:rPr>
              <a:t>THE</a:t>
            </a:r>
            <a:r>
              <a:rPr sz="1800" spc="-8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chemeClr val="tx1"/>
                </a:solidFill>
                <a:latin typeface="Verdana"/>
                <a:cs typeface="Verdana"/>
              </a:rPr>
              <a:t>RANGE</a:t>
            </a:r>
            <a:r>
              <a:rPr sz="1800" spc="-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chemeClr val="tx1"/>
                </a:solidFill>
                <a:latin typeface="Verdana"/>
                <a:cs typeface="Verdana"/>
              </a:rPr>
              <a:t>0-</a:t>
            </a:r>
            <a:r>
              <a:rPr sz="1800" spc="-50" dirty="0">
                <a:solidFill>
                  <a:schemeClr val="tx1"/>
                </a:solidFill>
                <a:latin typeface="Verdana"/>
                <a:cs typeface="Verdana"/>
              </a:rPr>
              <a:t>1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07F8B20-98D0-29AE-5991-9AF57BEE98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Normalization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02D332D-EFE7-BF19-54B7-3913347540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2965" y="2432304"/>
            <a:ext cx="3765688" cy="466178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B6E882B-7A26-F337-D616-BB03517E35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3048000"/>
            <a:ext cx="8077200" cy="28194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A113D203-3362-490F-0EC6-24BF925E0A6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3748824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756B3-AEEA-720C-FDD6-CA49251C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A0C7956-05E4-4D9D-76B3-CAEBE35A2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spc="-10" dirty="0"/>
              <a:t>Why Min-Max Procedure?</a:t>
            </a:r>
            <a:endParaRPr spc="-1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40F3C2-69EC-9F4C-8278-C76AED7711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D326C-B655-2478-42A8-531B405D0A05}"/>
              </a:ext>
            </a:extLst>
          </p:cNvPr>
          <p:cNvSpPr txBox="1"/>
          <p:nvPr/>
        </p:nvSpPr>
        <p:spPr>
          <a:xfrm>
            <a:off x="1219200" y="1828800"/>
            <a:ext cx="9829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Prevents features with large values from </a:t>
            </a:r>
            <a:r>
              <a:rPr lang="en-US" sz="3200" b="1" dirty="0"/>
              <a:t>dominating the model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Improves </a:t>
            </a:r>
            <a:r>
              <a:rPr lang="en-US" sz="3200" b="1" dirty="0"/>
              <a:t>model accuracy and convergence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Maintains </a:t>
            </a:r>
            <a:r>
              <a:rPr lang="en-US" sz="3200" b="1" dirty="0"/>
              <a:t>relative differences</a:t>
            </a:r>
            <a:r>
              <a:rPr lang="en-US" sz="3200" dirty="0"/>
              <a:t> between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B086C-6F60-E4BF-7E4A-05ACF8040D6E}"/>
              </a:ext>
            </a:extLst>
          </p:cNvPr>
          <p:cNvSpPr txBox="1"/>
          <p:nvPr/>
        </p:nvSpPr>
        <p:spPr>
          <a:xfrm>
            <a:off x="664463" y="4288603"/>
            <a:ext cx="109226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Min–Max normalization rescales data to a fixed range (usually 0–1) using the minimum and maximum values of the dataset.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516460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BD23F-7046-8B60-37A0-0DE3ACDBFB85}"/>
              </a:ext>
            </a:extLst>
          </p:cNvPr>
          <p:cNvSpPr txBox="1"/>
          <p:nvPr/>
        </p:nvSpPr>
        <p:spPr>
          <a:xfrm>
            <a:off x="867980" y="1828800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Z-Score Normalization (Standardization)</a:t>
            </a:r>
            <a:br>
              <a:rPr lang="en-US" dirty="0"/>
            </a:br>
            <a:r>
              <a:rPr lang="en-US" dirty="0"/>
              <a:t>Converts data to have mean 0 and standard deviation 1</a:t>
            </a:r>
          </a:p>
          <a:p>
            <a:r>
              <a:rPr lang="en-US" dirty="0"/>
              <a:t>Or</a:t>
            </a:r>
          </a:p>
          <a:p>
            <a:r>
              <a:rPr lang="en-US" b="1" dirty="0"/>
              <a:t>Z-score normalization</a:t>
            </a:r>
            <a:r>
              <a:rPr lang="en-US" dirty="0"/>
              <a:t>, also called </a:t>
            </a:r>
            <a:r>
              <a:rPr lang="en-US" b="1" dirty="0"/>
              <a:t>standardization</a:t>
            </a:r>
            <a:r>
              <a:rPr lang="en-US" dirty="0"/>
              <a:t>, scales data so that it has:</a:t>
            </a:r>
          </a:p>
          <a:p>
            <a:r>
              <a:rPr lang="en-US" b="1" dirty="0"/>
              <a:t>Mean = 0</a:t>
            </a:r>
            <a:endParaRPr lang="en-US" dirty="0"/>
          </a:p>
          <a:p>
            <a:r>
              <a:rPr lang="en-US" b="1" dirty="0"/>
              <a:t>Standard deviation = 1</a:t>
            </a:r>
            <a:endParaRPr lang="en-US" dirty="0"/>
          </a:p>
          <a:p>
            <a:r>
              <a:rPr lang="en-US" dirty="0"/>
              <a:t>It shows </a:t>
            </a:r>
            <a:r>
              <a:rPr lang="en-US" b="1" dirty="0"/>
              <a:t>how far a value is from the mean</a:t>
            </a:r>
            <a:r>
              <a:rPr lang="en-US" dirty="0"/>
              <a:t>, measured in terms of standard deviation.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D190-BFA2-C356-4F1E-06295640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0DE3FF-08E7-C875-610A-C3A2D3CC0AF7}"/>
              </a:ext>
            </a:extLst>
          </p:cNvPr>
          <p:cNvSpPr txBox="1"/>
          <p:nvPr/>
        </p:nvSpPr>
        <p:spPr>
          <a:xfrm>
            <a:off x="1233694" y="1694409"/>
            <a:ext cx="38717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chemeClr val="tx1"/>
                </a:solidFill>
                <a:latin typeface="Verdana"/>
                <a:cs typeface="Verdana"/>
              </a:rPr>
              <a:t>Z-</a:t>
            </a: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SCORE</a:t>
            </a:r>
            <a:r>
              <a:rPr lang="en-IN" sz="2400" spc="-55" dirty="0">
                <a:solidFill>
                  <a:schemeClr val="tx1"/>
                </a:solidFill>
                <a:latin typeface="Verdana"/>
                <a:cs typeface="Verdana"/>
              </a:rPr>
              <a:t> Example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66D7714-F1E4-9B87-30F0-8B31FC342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Normalization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A22D39D-E764-A244-6935-169692BB39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004" y="2240279"/>
            <a:ext cx="5110340" cy="457098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2C6FC87-DE90-296B-D4A6-C6FFDD52E0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0276" y="3162300"/>
            <a:ext cx="6292786" cy="217779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11CC5B3A-2603-7CF7-76EE-2AE4667803D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32458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Characteristic</a:t>
            </a:r>
            <a:r>
              <a:rPr spc="-150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spc="-2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258" y="1752600"/>
            <a:ext cx="10647484" cy="39025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Types</a:t>
            </a:r>
            <a:r>
              <a:rPr spc="-12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2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660" y="2339352"/>
            <a:ext cx="6193732" cy="2179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7D1C5-C34C-062E-F6DA-BCEB9F650E89}"/>
              </a:ext>
            </a:extLst>
          </p:cNvPr>
          <p:cNvSpPr txBox="1"/>
          <p:nvPr/>
        </p:nvSpPr>
        <p:spPr>
          <a:xfrm>
            <a:off x="1295400" y="1578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can be broadly classified into </a:t>
            </a:r>
            <a:r>
              <a:rPr lang="en-US" b="1" dirty="0"/>
              <a:t>two main types</a:t>
            </a:r>
            <a:r>
              <a:rPr lang="en-US" dirty="0"/>
              <a:t>: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7A0FB-A689-DE2D-80F2-7F4EFC9D33D1}"/>
              </a:ext>
            </a:extLst>
          </p:cNvPr>
          <p:cNvSpPr txBox="1"/>
          <p:nvPr/>
        </p:nvSpPr>
        <p:spPr>
          <a:xfrm>
            <a:off x="770443" y="4777267"/>
            <a:ext cx="10642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This classification helps us decide </a:t>
            </a:r>
            <a:r>
              <a:rPr lang="en-US" b="1" dirty="0"/>
              <a:t>which statistical or machine learning methods</a:t>
            </a:r>
            <a:r>
              <a:rPr lang="en-US" dirty="0"/>
              <a:t> to use.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9280-E9A3-F587-1DCF-690FD3929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572057-8783-A263-65E4-B467AC1DA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Categorical Data</a:t>
            </a:r>
            <a:endParaRPr spc="-2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A3DBABE-D019-C3E5-8527-1C085743C4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7088-2114-AA8B-1005-3D232ABA60B4}"/>
              </a:ext>
            </a:extLst>
          </p:cNvPr>
          <p:cNvSpPr txBox="1"/>
          <p:nvPr/>
        </p:nvSpPr>
        <p:spPr>
          <a:xfrm>
            <a:off x="990600" y="1752600"/>
            <a:ext cx="9982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Categorical data represents </a:t>
            </a:r>
            <a:r>
              <a:rPr lang="en-US" sz="2000" b="1" dirty="0"/>
              <a:t>labels or categories</a:t>
            </a:r>
            <a:r>
              <a:rPr lang="en-US" sz="2000" dirty="0"/>
              <a:t>, not numerical values.</a:t>
            </a:r>
          </a:p>
          <a:p>
            <a:r>
              <a:rPr lang="en-IN" sz="2000" dirty="0"/>
              <a:t>Also called Qualitative Data</a:t>
            </a:r>
          </a:p>
          <a:p>
            <a:endParaRPr lang="en-IN" sz="2000" dirty="0"/>
          </a:p>
          <a:p>
            <a:r>
              <a:rPr lang="en-IN" sz="2000" dirty="0"/>
              <a:t>Categorical data are also of 2 type:-</a:t>
            </a:r>
          </a:p>
          <a:p>
            <a:r>
              <a:rPr lang="en-US" sz="2000" b="1" dirty="0"/>
              <a:t>a) Nominal Data</a:t>
            </a:r>
          </a:p>
          <a:p>
            <a:r>
              <a:rPr lang="en-US" sz="2000" dirty="0"/>
              <a:t>Categories </a:t>
            </a:r>
            <a:r>
              <a:rPr lang="en-US" sz="2000" b="1" dirty="0"/>
              <a:t>without any order</a:t>
            </a:r>
            <a:endParaRPr lang="en-US" sz="2000" dirty="0"/>
          </a:p>
          <a:p>
            <a:r>
              <a:rPr lang="en-US" sz="2000" dirty="0"/>
              <a:t>Only used for </a:t>
            </a:r>
            <a:r>
              <a:rPr lang="en-US" sz="2000" b="1" dirty="0"/>
              <a:t>classification</a:t>
            </a:r>
            <a:endParaRPr lang="en-US" sz="2000" dirty="0"/>
          </a:p>
          <a:p>
            <a:r>
              <a:rPr lang="en-US" sz="2000" b="1" dirty="0"/>
              <a:t>Examples:</a:t>
            </a:r>
            <a:endParaRPr lang="en-US" sz="2000" dirty="0"/>
          </a:p>
          <a:p>
            <a:r>
              <a:rPr lang="en-US" sz="2000" dirty="0"/>
              <a:t>Gender (Male, Female)</a:t>
            </a:r>
          </a:p>
          <a:p>
            <a:r>
              <a:rPr lang="en-US" sz="2000" dirty="0"/>
              <a:t>Blood group (A, B, AB, O)</a:t>
            </a:r>
          </a:p>
          <a:p>
            <a:r>
              <a:rPr lang="en-US" sz="2000" dirty="0"/>
              <a:t>Colors (Red, Blue, Green)</a:t>
            </a:r>
          </a:p>
          <a:p>
            <a:r>
              <a:rPr lang="en-US" sz="2000"/>
              <a:t>✔️No </a:t>
            </a:r>
            <a:r>
              <a:rPr lang="en-US" sz="2000" dirty="0"/>
              <a:t>ranking</a:t>
            </a:r>
            <a:br>
              <a:rPr lang="en-US" sz="2000" dirty="0"/>
            </a:br>
            <a:r>
              <a:rPr lang="en-US" sz="2000" dirty="0"/>
              <a:t>✔️ No mathematical operations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13088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31B6-7A03-4985-3F19-4A2DE47EA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98E1C2-2D9E-EFEC-F3CA-188461503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Categorical Data</a:t>
            </a:r>
            <a:endParaRPr spc="-2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B360147-7940-ADAA-A7FB-6883CF62252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DAE73-6AC7-8C6F-FE7C-4A876482A088}"/>
              </a:ext>
            </a:extLst>
          </p:cNvPr>
          <p:cNvSpPr txBox="1"/>
          <p:nvPr/>
        </p:nvSpPr>
        <p:spPr>
          <a:xfrm>
            <a:off x="990600" y="1752600"/>
            <a:ext cx="99822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Ordinal Data</a:t>
            </a:r>
          </a:p>
          <a:p>
            <a:r>
              <a:rPr lang="en-US" sz="2400" dirty="0"/>
              <a:t>Categories </a:t>
            </a:r>
            <a:r>
              <a:rPr lang="en-US" sz="2400" b="1" dirty="0"/>
              <a:t>with a meaningful order</a:t>
            </a:r>
            <a:endParaRPr lang="en-US" sz="2400" dirty="0"/>
          </a:p>
          <a:p>
            <a:r>
              <a:rPr lang="en-US" sz="2400" dirty="0"/>
              <a:t>Difference between values is </a:t>
            </a:r>
            <a:r>
              <a:rPr lang="en-US" sz="2400" b="1" dirty="0"/>
              <a:t>not measurable</a:t>
            </a:r>
            <a:endParaRPr lang="en-US" sz="2400" dirty="0"/>
          </a:p>
          <a:p>
            <a:r>
              <a:rPr lang="en-US" sz="2400" b="1" dirty="0"/>
              <a:t>Examples:</a:t>
            </a:r>
            <a:endParaRPr lang="en-US" sz="2400" dirty="0"/>
          </a:p>
          <a:p>
            <a:r>
              <a:rPr lang="en-US" sz="2400" dirty="0"/>
              <a:t>Grades (A, B, C, D)</a:t>
            </a:r>
          </a:p>
          <a:p>
            <a:r>
              <a:rPr lang="en-US" sz="2400" dirty="0"/>
              <a:t>Satisfaction level (Low, Medium, High)</a:t>
            </a:r>
          </a:p>
          <a:p>
            <a:r>
              <a:rPr lang="en-US" sz="2400" dirty="0"/>
              <a:t>Education level (School &lt; College &lt; University)</a:t>
            </a:r>
          </a:p>
          <a:p>
            <a:r>
              <a:rPr lang="en-US" sz="2400" dirty="0"/>
              <a:t>✔️ Order matters</a:t>
            </a:r>
            <a:br>
              <a:rPr lang="en-US" sz="2400" dirty="0"/>
            </a:br>
            <a:r>
              <a:rPr lang="en-US" sz="2400" dirty="0"/>
              <a:t>❌ Exact difference unknown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07284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B6526-2BD5-47E2-09D5-345347B67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046DF5-6623-AE63-917F-20053209C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Numerical Data</a:t>
            </a:r>
            <a:endParaRPr spc="-2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716D1B-DCF5-4EAA-C884-712FF215C42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D5EF8-EB26-C6AA-C6A3-30EE41C47ECA}"/>
              </a:ext>
            </a:extLst>
          </p:cNvPr>
          <p:cNvSpPr txBox="1"/>
          <p:nvPr/>
        </p:nvSpPr>
        <p:spPr>
          <a:xfrm>
            <a:off x="990600" y="1752600"/>
            <a:ext cx="99822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Numerical data represents </a:t>
            </a:r>
            <a:r>
              <a:rPr lang="en-IN" sz="2400" b="1" dirty="0"/>
              <a:t>numbers</a:t>
            </a:r>
            <a:r>
              <a:rPr lang="en-IN" sz="2400" dirty="0"/>
              <a:t> and supports mathematical operations.</a:t>
            </a:r>
          </a:p>
          <a:p>
            <a:r>
              <a:rPr lang="en-IN" sz="2400" b="1" dirty="0"/>
              <a:t>a) Interval Data</a:t>
            </a:r>
          </a:p>
          <a:p>
            <a:r>
              <a:rPr lang="en-IN" sz="2400" dirty="0"/>
              <a:t>Ordered data with </a:t>
            </a:r>
            <a:r>
              <a:rPr lang="en-IN" sz="2400" b="1" dirty="0"/>
              <a:t>equal intervals</a:t>
            </a:r>
            <a:endParaRPr lang="en-IN" sz="2400" dirty="0"/>
          </a:p>
          <a:p>
            <a:r>
              <a:rPr lang="en-IN" sz="2400" b="1" dirty="0"/>
              <a:t>No true zero</a:t>
            </a:r>
            <a:endParaRPr lang="en-IN" sz="2400" dirty="0"/>
          </a:p>
          <a:p>
            <a:r>
              <a:rPr lang="en-IN" sz="2400" b="1" dirty="0"/>
              <a:t>Examples:</a:t>
            </a:r>
            <a:endParaRPr lang="en-IN" sz="2400" dirty="0"/>
          </a:p>
          <a:p>
            <a:r>
              <a:rPr lang="en-IN" sz="2400" dirty="0"/>
              <a:t>Temperature in Celsius or Fahrenheit</a:t>
            </a:r>
          </a:p>
          <a:p>
            <a:r>
              <a:rPr lang="en-IN" sz="2400" dirty="0"/>
              <a:t>Calendar years</a:t>
            </a:r>
          </a:p>
          <a:p>
            <a:r>
              <a:rPr lang="en-IN" sz="2400" dirty="0"/>
              <a:t>✔️ Addition and subtraction possible</a:t>
            </a:r>
            <a:br>
              <a:rPr lang="en-IN" sz="2400" dirty="0"/>
            </a:br>
            <a:r>
              <a:rPr lang="en-IN" sz="2400" dirty="0"/>
              <a:t>❌ Ratios not meaningful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87479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3842F-CAA5-8D67-35CE-580D422D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77AEE9-D197-2B61-2187-6E23496D5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Numerical Data</a:t>
            </a:r>
            <a:endParaRPr spc="-2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105374-3D35-5974-6736-99006DD9A85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E2C1-0248-E5BF-C3EB-D944082862B7}"/>
              </a:ext>
            </a:extLst>
          </p:cNvPr>
          <p:cNvSpPr txBox="1"/>
          <p:nvPr/>
        </p:nvSpPr>
        <p:spPr>
          <a:xfrm>
            <a:off x="838200" y="1676400"/>
            <a:ext cx="9982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Ordinal/Ratio Data </a:t>
            </a:r>
          </a:p>
          <a:p>
            <a:r>
              <a:rPr lang="en-US" sz="2400" dirty="0"/>
              <a:t>Ordered data with </a:t>
            </a:r>
            <a:r>
              <a:rPr lang="en-US" sz="2400" b="1" dirty="0"/>
              <a:t>equal intervals</a:t>
            </a:r>
            <a:endParaRPr lang="en-US" sz="2400" dirty="0"/>
          </a:p>
          <a:p>
            <a:r>
              <a:rPr lang="en-US" sz="2400" b="1" dirty="0"/>
              <a:t>Has a true zero</a:t>
            </a:r>
            <a:endParaRPr lang="en-US" sz="2400" dirty="0"/>
          </a:p>
          <a:p>
            <a:r>
              <a:rPr lang="en-US" sz="2400" b="1" dirty="0"/>
              <a:t>Examples:</a:t>
            </a:r>
            <a:endParaRPr lang="en-US" sz="2400" dirty="0"/>
          </a:p>
          <a:p>
            <a:r>
              <a:rPr lang="en-US" sz="2400" dirty="0"/>
              <a:t>Height, Weight</a:t>
            </a:r>
          </a:p>
          <a:p>
            <a:r>
              <a:rPr lang="en-US" sz="2400" dirty="0"/>
              <a:t>Age</a:t>
            </a:r>
          </a:p>
          <a:p>
            <a:r>
              <a:rPr lang="en-US" sz="2400" dirty="0"/>
              <a:t>Salary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All mathematical operations allowed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Ratios are meaningful (e.g., double, half)</a:t>
            </a:r>
          </a:p>
        </p:txBody>
      </p:sp>
    </p:spTree>
    <p:extLst>
      <p:ext uri="{BB962C8B-B14F-4D97-AF65-F5344CB8AC3E}">
        <p14:creationId xmlns:p14="http://schemas.microsoft.com/office/powerpoint/2010/main" val="903353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866290"/>
            <a:ext cx="10363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chemeClr val="tx1"/>
                </a:solidFill>
                <a:latin typeface="Verdana"/>
                <a:cs typeface="Verdana"/>
              </a:rPr>
              <a:t>BASED</a:t>
            </a:r>
            <a:r>
              <a:rPr sz="18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chemeClr val="tx1"/>
                </a:solidFill>
                <a:latin typeface="Verdana"/>
                <a:cs typeface="Verdana"/>
              </a:rPr>
              <a:t>ON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chemeClr val="tx1"/>
                </a:solidFill>
                <a:latin typeface="Verdana"/>
                <a:cs typeface="Verdana"/>
              </a:rPr>
              <a:t>VARIABLES</a:t>
            </a:r>
            <a:r>
              <a:rPr lang="en-IN" sz="1800" spc="-114" dirty="0">
                <a:solidFill>
                  <a:schemeClr val="tx1"/>
                </a:solidFill>
                <a:latin typeface="Verdana"/>
                <a:cs typeface="Verdana"/>
              </a:rPr>
              <a:t>:- </a:t>
            </a:r>
            <a:r>
              <a:rPr lang="en-US" dirty="0">
                <a:solidFill>
                  <a:schemeClr val="tx1"/>
                </a:solidFill>
              </a:rPr>
              <a:t>Based on the </a:t>
            </a:r>
            <a:r>
              <a:rPr lang="en-US" b="1" dirty="0">
                <a:solidFill>
                  <a:schemeClr val="tx1"/>
                </a:solidFill>
              </a:rPr>
              <a:t>number of variables involved</a:t>
            </a:r>
            <a:r>
              <a:rPr lang="en-US" dirty="0">
                <a:solidFill>
                  <a:schemeClr val="tx1"/>
                </a:solidFill>
              </a:rPr>
              <a:t>, data can be classified into: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Types</a:t>
            </a:r>
            <a:r>
              <a:rPr spc="-12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487463"/>
            <a:ext cx="6248400" cy="28175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319C8-5633-0E68-B748-5601FBF6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ABE9831-8BDD-8E80-ACCD-B6C4F1A13A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Types</a:t>
            </a:r>
            <a:r>
              <a:rPr spc="-12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20" dirty="0"/>
              <a:t>Data</a:t>
            </a:r>
            <a:r>
              <a:rPr lang="en-IN" spc="-20" dirty="0"/>
              <a:t> Example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F8B7E4A-0CC7-7437-5AE6-A7E29CF8FB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DEDD3F-8653-8E8F-E7DC-9539113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96727"/>
              </p:ext>
            </p:extLst>
          </p:nvPr>
        </p:nvGraphicFramePr>
        <p:xfrm>
          <a:off x="1028700" y="2124630"/>
          <a:ext cx="10134600" cy="2608740"/>
        </p:xfrm>
        <a:graphic>
          <a:graphicData uri="http://schemas.openxmlformats.org/drawingml/2006/table">
            <a:tbl>
              <a:tblPr/>
              <a:tblGrid>
                <a:gridCol w="3378200">
                  <a:extLst>
                    <a:ext uri="{9D8B030D-6E8A-4147-A177-3AD203B41FA5}">
                      <a16:colId xmlns:a16="http://schemas.microsoft.com/office/drawing/2014/main" val="3295524179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870370203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753545967"/>
                    </a:ext>
                  </a:extLst>
                </a:gridCol>
              </a:tblGrid>
              <a:tr h="652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No. of Variables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088627"/>
                  </a:ext>
                </a:extLst>
              </a:tr>
              <a:tr h="652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Univariate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Student 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27824"/>
                  </a:ext>
                </a:extLst>
              </a:tr>
              <a:tr h="652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Bivariate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Height &amp; weight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61169"/>
                  </a:ext>
                </a:extLst>
              </a:tr>
              <a:tr h="652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Multivariate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3 or more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ML dataset/Person BP,Sugar,cholestrol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96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9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665732"/>
            <a:ext cx="7924800" cy="4125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1848611"/>
            <a:ext cx="6642201" cy="33436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27" y="1665732"/>
            <a:ext cx="6562229" cy="40614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919706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Verdana"/>
                <a:cs typeface="Verdana"/>
              </a:rPr>
              <a:t>SOURCE</a:t>
            </a:r>
            <a:r>
              <a:rPr sz="24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chemeClr val="tx1"/>
                </a:solidFill>
                <a:latin typeface="Verdana"/>
                <a:cs typeface="Verdana"/>
              </a:rPr>
              <a:t>CAN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chemeClr val="tx1"/>
                </a:solidFill>
                <a:latin typeface="Verdana"/>
                <a:cs typeface="Verdana"/>
              </a:rPr>
              <a:t>BE</a:t>
            </a:r>
            <a:r>
              <a:rPr sz="24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Verdana"/>
                <a:cs typeface="Verdana"/>
              </a:rPr>
              <a:t>ANYTHING</a:t>
            </a:r>
            <a:r>
              <a:rPr sz="24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chemeClr val="tx1"/>
                </a:solidFill>
                <a:latin typeface="Verdana"/>
                <a:cs typeface="Verdana"/>
              </a:rPr>
              <a:t>–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80" dirty="0">
                <a:solidFill>
                  <a:schemeClr val="tx1"/>
                </a:solidFill>
                <a:latin typeface="Verdana"/>
                <a:cs typeface="Verdana"/>
              </a:rPr>
              <a:t>STRUCTURED</a:t>
            </a:r>
            <a:r>
              <a:rPr sz="2400" spc="-9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95" dirty="0">
                <a:solidFill>
                  <a:schemeClr val="tx1"/>
                </a:solidFill>
                <a:latin typeface="Verdana"/>
                <a:cs typeface="Verdana"/>
              </a:rPr>
              <a:t>SEMI-</a:t>
            </a:r>
            <a:r>
              <a:rPr sz="2400" spc="-185" dirty="0">
                <a:solidFill>
                  <a:schemeClr val="tx1"/>
                </a:solidFill>
                <a:latin typeface="Verdana"/>
                <a:cs typeface="Verdana"/>
              </a:rPr>
              <a:t>STRUCTURED</a:t>
            </a:r>
            <a:r>
              <a:rPr sz="2400" spc="-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65" dirty="0">
                <a:solidFill>
                  <a:schemeClr val="tx1"/>
                </a:solidFill>
                <a:latin typeface="Verdana"/>
                <a:cs typeface="Verdana"/>
              </a:rPr>
              <a:t>UNSTRUCTURED</a:t>
            </a:r>
            <a:r>
              <a:rPr sz="2400" spc="-8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Sources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1828800"/>
            <a:ext cx="6669023" cy="36483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Data</a:t>
            </a:r>
            <a:r>
              <a:rPr spc="-15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8648" y="1665732"/>
            <a:ext cx="6445250" cy="3973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3684102"/>
            <a:ext cx="174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MEAN</a:t>
            </a:r>
            <a:r>
              <a:rPr sz="1800" spc="-1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IN" sz="1800" spc="-10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chemeClr val="tx1"/>
                </a:solidFill>
                <a:latin typeface="Verdana"/>
                <a:cs typeface="Verdana"/>
              </a:rPr>
              <a:t>F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Central</a:t>
            </a:r>
            <a:r>
              <a:rPr spc="-210" dirty="0"/>
              <a:t> </a:t>
            </a:r>
            <a:r>
              <a:rPr spc="-10" dirty="0"/>
              <a:t>Tendency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1919" y="4238453"/>
            <a:ext cx="2043569" cy="4128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876800"/>
            <a:ext cx="3451009" cy="5561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CC28A-F2A4-0687-44DE-9272A1F9BC55}"/>
              </a:ext>
            </a:extLst>
          </p:cNvPr>
          <p:cNvSpPr txBox="1"/>
          <p:nvPr/>
        </p:nvSpPr>
        <p:spPr>
          <a:xfrm>
            <a:off x="990600" y="1686076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Central tendency</a:t>
            </a:r>
            <a:r>
              <a:rPr lang="en-US" dirty="0"/>
              <a:t> refers to a single value that represents the </a:t>
            </a:r>
            <a:r>
              <a:rPr lang="en-US" b="1" dirty="0"/>
              <a:t>center or typical value</a:t>
            </a:r>
            <a:r>
              <a:rPr lang="en-US" dirty="0"/>
              <a:t> of a dataset.</a:t>
            </a:r>
          </a:p>
          <a:p>
            <a:pPr>
              <a:buNone/>
            </a:pPr>
            <a:r>
              <a:rPr lang="en-US" dirty="0"/>
              <a:t>Common measures of central tendency: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964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chemeClr val="tx1"/>
                </a:solidFill>
                <a:latin typeface="Verdana"/>
                <a:cs typeface="Verdana"/>
              </a:rPr>
              <a:t>MEDIAN</a:t>
            </a:r>
            <a:r>
              <a:rPr sz="1800" spc="-1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Verdana"/>
                <a:cs typeface="Verdana"/>
              </a:rPr>
              <a:t>OF</a:t>
            </a:r>
            <a:r>
              <a:rPr sz="18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Central</a:t>
            </a:r>
            <a:r>
              <a:rPr spc="-210" dirty="0"/>
              <a:t> </a:t>
            </a:r>
            <a:r>
              <a:rPr spc="-10" dirty="0"/>
              <a:t>Tendency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6288" y="2452116"/>
            <a:ext cx="6059423" cy="1953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771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MODE</a:t>
            </a:r>
            <a:r>
              <a:rPr sz="18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Verdana"/>
                <a:cs typeface="Verdana"/>
              </a:rPr>
              <a:t>OF</a:t>
            </a:r>
            <a:r>
              <a:rPr sz="18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Central</a:t>
            </a:r>
            <a:r>
              <a:rPr spc="-210" dirty="0"/>
              <a:t> </a:t>
            </a:r>
            <a:r>
              <a:rPr spc="-10" dirty="0"/>
              <a:t>Tendency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384" y="2735580"/>
            <a:ext cx="5852539" cy="5652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DISPERSION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6527A-C127-FEE3-88E9-9F6E1031B5ED}"/>
              </a:ext>
            </a:extLst>
          </p:cNvPr>
          <p:cNvSpPr txBox="1"/>
          <p:nvPr/>
        </p:nvSpPr>
        <p:spPr>
          <a:xfrm>
            <a:off x="990600" y="1556712"/>
            <a:ext cx="975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Dispersion</a:t>
            </a:r>
            <a:r>
              <a:rPr lang="en-US" dirty="0"/>
              <a:t> refers to </a:t>
            </a:r>
            <a:r>
              <a:rPr lang="en-US" b="1" dirty="0"/>
              <a:t>how spread out or scattered the data values are around a central value (mean/median)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In ML, dispersion helps us understand </a:t>
            </a:r>
            <a:r>
              <a:rPr lang="en-US" b="1" dirty="0"/>
              <a:t>data variability</a:t>
            </a:r>
            <a:r>
              <a:rPr lang="en-US" dirty="0"/>
              <a:t>, noise, and feature behavior before model training.</a:t>
            </a:r>
          </a:p>
          <a:p>
            <a:endParaRPr lang="en-US" dirty="0"/>
          </a:p>
          <a:p>
            <a:r>
              <a:rPr lang="en-IN" b="1" dirty="0"/>
              <a:t>Why Dispersion Matters in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Identifies </a:t>
            </a:r>
            <a:r>
              <a:rPr lang="en-IN" b="1" dirty="0"/>
              <a:t>data variability</a:t>
            </a:r>
            <a:r>
              <a:rPr lang="en-IN" dirty="0"/>
              <a:t> and </a:t>
            </a:r>
            <a:r>
              <a:rPr lang="en-IN" b="1" dirty="0"/>
              <a:t>outliers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Helps choose </a:t>
            </a:r>
            <a:r>
              <a:rPr lang="en-IN" b="1" dirty="0"/>
              <a:t>normalization/standardization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Affects </a:t>
            </a:r>
            <a:r>
              <a:rPr lang="en-IN" b="1" dirty="0"/>
              <a:t>distance-based algorithms</a:t>
            </a:r>
            <a:r>
              <a:rPr lang="en-IN" dirty="0"/>
              <a:t> (KNN, SVM)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Indicates </a:t>
            </a:r>
            <a:r>
              <a:rPr lang="en-IN" b="1" dirty="0"/>
              <a:t>feature stability</a:t>
            </a:r>
            <a:r>
              <a:rPr lang="en-IN" dirty="0"/>
              <a:t> (low vs high variance)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500A1-6CD0-9873-9F54-FE98B999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C1936B-689E-39B7-499B-A111D75ABF88}"/>
              </a:ext>
            </a:extLst>
          </p:cNvPr>
          <p:cNvSpPr txBox="1"/>
          <p:nvPr/>
        </p:nvSpPr>
        <p:spPr>
          <a:xfrm>
            <a:off x="1233694" y="1694409"/>
            <a:ext cx="391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chemeClr val="tx1"/>
                </a:solidFill>
                <a:latin typeface="Verdana"/>
                <a:cs typeface="Verdana"/>
              </a:rPr>
              <a:t>RANGE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AND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STANDARD</a:t>
            </a:r>
            <a:r>
              <a:rPr sz="18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chemeClr val="tx1"/>
                </a:solidFill>
                <a:latin typeface="Verdana"/>
                <a:cs typeface="Verdana"/>
              </a:rPr>
              <a:t>DEVIATION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084037-BFFE-D017-BEE5-72E91B26E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DISPERSION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C16C3ED-F4A4-A8BA-56A0-AC3B63731D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8084" y="2223516"/>
            <a:ext cx="6267002" cy="264549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CFECE66-2E0E-872E-FFA7-D313DEC0AD5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1993009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41003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chemeClr val="tx1"/>
                </a:solidFill>
                <a:latin typeface="Verdana"/>
                <a:cs typeface="Verdana"/>
              </a:rPr>
              <a:t>QUARTILES</a:t>
            </a:r>
            <a:r>
              <a:rPr sz="20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/>
                </a:solidFill>
                <a:latin typeface="Verdana"/>
                <a:cs typeface="Verdana"/>
              </a:rPr>
              <a:t>AND</a:t>
            </a:r>
            <a:r>
              <a:rPr sz="20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chemeClr val="tx1"/>
                </a:solidFill>
                <a:latin typeface="Verdana"/>
                <a:cs typeface="Verdana"/>
              </a:rPr>
              <a:t>IQR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DISPERSION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299716"/>
            <a:ext cx="8991600" cy="32628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53755-9065-D081-1343-E1E2D95B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5870316-9189-E244-A6B4-BE192BB29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DISPERSION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00AAF6A-82EA-A203-3257-FC1346456EC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60D9B-B7C3-2F97-397E-FA9F3D013EBC}"/>
              </a:ext>
            </a:extLst>
          </p:cNvPr>
          <p:cNvSpPr txBox="1"/>
          <p:nvPr/>
        </p:nvSpPr>
        <p:spPr>
          <a:xfrm>
            <a:off x="1324417" y="2209800"/>
            <a:ext cx="96027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High dispersion</a:t>
            </a:r>
            <a:r>
              <a:rPr lang="en-US" sz="2800" dirty="0">
                <a:solidFill>
                  <a:schemeClr val="tx1"/>
                </a:solidFill>
              </a:rPr>
              <a:t> → data is widely spread → may need normalization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Low dispersion</a:t>
            </a:r>
            <a:r>
              <a:rPr lang="en-US" sz="2800" dirty="0">
                <a:solidFill>
                  <a:schemeClr val="tx1"/>
                </a:solidFill>
              </a:rPr>
              <a:t> → feature may have </a:t>
            </a:r>
            <a:r>
              <a:rPr lang="en-US" sz="2800" b="1" dirty="0">
                <a:solidFill>
                  <a:schemeClr val="tx1"/>
                </a:solidFill>
              </a:rPr>
              <a:t>low importance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Standard deviation</a:t>
            </a:r>
            <a:r>
              <a:rPr lang="en-US" sz="2800" dirty="0">
                <a:solidFill>
                  <a:schemeClr val="tx1"/>
                </a:solidFill>
              </a:rPr>
              <a:t> is used in </a:t>
            </a:r>
            <a:r>
              <a:rPr lang="en-US" sz="2800" b="1" dirty="0">
                <a:solidFill>
                  <a:schemeClr val="tx1"/>
                </a:solidFill>
              </a:rPr>
              <a:t>Z-score normalization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Variance</a:t>
            </a:r>
            <a:r>
              <a:rPr lang="en-US" sz="2800" dirty="0">
                <a:solidFill>
                  <a:schemeClr val="tx1"/>
                </a:solidFill>
              </a:rPr>
              <a:t> is used in </a:t>
            </a:r>
            <a:r>
              <a:rPr lang="en-US" sz="2800" b="1" dirty="0">
                <a:solidFill>
                  <a:schemeClr val="tx1"/>
                </a:solidFill>
              </a:rPr>
              <a:t>PCA</a:t>
            </a:r>
            <a:r>
              <a:rPr lang="en-US" sz="2800" dirty="0">
                <a:solidFill>
                  <a:schemeClr val="tx1"/>
                </a:solidFill>
              </a:rPr>
              <a:t> for feature selection</a:t>
            </a:r>
          </a:p>
        </p:txBody>
      </p:sp>
    </p:spTree>
    <p:extLst>
      <p:ext uri="{BB962C8B-B14F-4D97-AF65-F5344CB8AC3E}">
        <p14:creationId xmlns:p14="http://schemas.microsoft.com/office/powerpoint/2010/main" val="11819496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Five-</a:t>
            </a:r>
            <a:r>
              <a:rPr dirty="0"/>
              <a:t>point</a:t>
            </a:r>
            <a:r>
              <a:rPr spc="-114" dirty="0"/>
              <a:t> </a:t>
            </a:r>
            <a:r>
              <a:rPr spc="-1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0538D-5DE3-59E7-A0A3-B4416546B7BE}"/>
              </a:ext>
            </a:extLst>
          </p:cNvPr>
          <p:cNvSpPr txBox="1"/>
          <p:nvPr/>
        </p:nvSpPr>
        <p:spPr>
          <a:xfrm>
            <a:off x="664463" y="1573070"/>
            <a:ext cx="104607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Five-Point Summary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way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a dataset using five key 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us understand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spread, center, and range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 at a glance.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five points are always written in this order: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smallest value in the data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 (First Quartile)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value below which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 lies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(Q2)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middle value (50% of data on each side)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 (Third Quartile)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value below which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 lies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largest value in the data</a:t>
            </a:r>
          </a:p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to remember: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→ Q1 → Median → Q3 → Maximum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953013" y="2057400"/>
            <a:ext cx="5852906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95" dirty="0">
                <a:solidFill>
                  <a:schemeClr val="tx1"/>
                </a:solidFill>
              </a:rPr>
              <a:t>A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80" dirty="0">
                <a:solidFill>
                  <a:schemeClr val="tx1"/>
                </a:solidFill>
              </a:rPr>
              <a:t>STRUCTURED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60" dirty="0">
                <a:solidFill>
                  <a:schemeClr val="tx1"/>
                </a:solidFill>
              </a:rPr>
              <a:t>DATA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95" dirty="0">
                <a:solidFill>
                  <a:schemeClr val="tx1"/>
                </a:solidFill>
              </a:rPr>
              <a:t>CAN</a:t>
            </a:r>
            <a:r>
              <a:rPr spc="-135" dirty="0">
                <a:solidFill>
                  <a:schemeClr val="tx1"/>
                </a:solidFill>
              </a:rPr>
              <a:t> </a:t>
            </a:r>
            <a:r>
              <a:rPr spc="-204" dirty="0">
                <a:solidFill>
                  <a:schemeClr val="tx1"/>
                </a:solidFill>
              </a:rPr>
              <a:t>BE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ANY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ONE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OF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35" dirty="0">
                <a:solidFill>
                  <a:schemeClr val="tx1"/>
                </a:solidFill>
              </a:rPr>
              <a:t>THE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60" dirty="0">
                <a:solidFill>
                  <a:schemeClr val="tx1"/>
                </a:solidFill>
              </a:rPr>
              <a:t>FOLLOWING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305" dirty="0">
                <a:solidFill>
                  <a:schemeClr val="tx1"/>
                </a:solidFill>
              </a:rPr>
              <a:t>–</a:t>
            </a:r>
            <a:r>
              <a:rPr lang="en-IN" spc="-305" dirty="0">
                <a:solidFill>
                  <a:schemeClr val="tx1"/>
                </a:solidFill>
              </a:rPr>
              <a:t>  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pc="-305" dirty="0">
              <a:solidFill>
                <a:schemeClr val="tx1"/>
              </a:solidFill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Data that is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well-organized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in rows and columns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Follows a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fixed schema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(predefined format)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Easy to store, search, and analyze</a:t>
            </a:r>
          </a:p>
          <a:p>
            <a:pPr algn="just">
              <a:lnSpc>
                <a:spcPct val="100000"/>
              </a:lnSpc>
              <a:spcBef>
                <a:spcPts val="1960"/>
              </a:spcBef>
            </a:pPr>
            <a:endParaRPr b="1" spc="-305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Structured</a:t>
            </a:r>
            <a:r>
              <a:rPr spc="-190" dirty="0"/>
              <a:t> </a:t>
            </a:r>
            <a:r>
              <a:rPr spc="-20" dirty="0"/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E2E62-5A46-333C-AF35-03F7FC756FE3}"/>
              </a:ext>
            </a:extLst>
          </p:cNvPr>
          <p:cNvSpPr txBox="1"/>
          <p:nvPr/>
        </p:nvSpPr>
        <p:spPr>
          <a:xfrm>
            <a:off x="5145487" y="3962400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Examples: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 marks in an Excel sheet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Bank transaction 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Employee records in a database</a:t>
            </a:r>
          </a:p>
          <a:p>
            <a:pPr>
              <a:buNone/>
            </a:pPr>
            <a:r>
              <a:rPr lang="en-US" dirty="0"/>
              <a:t>👉 </a:t>
            </a:r>
            <a:r>
              <a:rPr lang="en-US" i="1" dirty="0"/>
              <a:t>Think of it like a neatly arranged attendance register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6B9C-03EE-C6D4-5BF1-8A7B9216F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C173381-C5C2-1C2F-9C44-D9029B30EE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Five-</a:t>
            </a:r>
            <a:r>
              <a:rPr dirty="0"/>
              <a:t>point</a:t>
            </a:r>
            <a:r>
              <a:rPr spc="-114" dirty="0"/>
              <a:t> </a:t>
            </a:r>
            <a:r>
              <a:rPr spc="-1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D5BE8-6172-429E-F760-D9640A9F0867}"/>
              </a:ext>
            </a:extLst>
          </p:cNvPr>
          <p:cNvSpPr txBox="1"/>
          <p:nvPr/>
        </p:nvSpPr>
        <p:spPr>
          <a:xfrm>
            <a:off x="664463" y="1573070"/>
            <a:ext cx="104607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Given data:</a:t>
            </a:r>
            <a:br>
              <a:rPr lang="en-US" sz="2000" dirty="0"/>
            </a:br>
            <a:r>
              <a:rPr lang="en-US" sz="2000" b="1" dirty="0"/>
              <a:t>{13, 11, 2, 3, 4, 8, 9}</a:t>
            </a:r>
          </a:p>
          <a:p>
            <a:endParaRPr lang="en-US" sz="2000" b="1" dirty="0"/>
          </a:p>
          <a:p>
            <a:r>
              <a:rPr lang="en-US" sz="2000" b="1" dirty="0"/>
              <a:t>Step 1: Arrange data in ascending order</a:t>
            </a:r>
          </a:p>
          <a:p>
            <a:r>
              <a:rPr lang="en-US" sz="2000" dirty="0"/>
              <a:t>2, 3, 4, 8, 9, 11, 13</a:t>
            </a:r>
          </a:p>
          <a:p>
            <a:endParaRPr lang="en-US" sz="2000" b="1" dirty="0"/>
          </a:p>
          <a:p>
            <a:r>
              <a:rPr lang="en-US" sz="2000" b="1" dirty="0"/>
              <a:t>Step 2: Find each component</a:t>
            </a:r>
          </a:p>
          <a:p>
            <a:r>
              <a:rPr lang="en-US" sz="2000" dirty="0"/>
              <a:t>Minimum = 2</a:t>
            </a:r>
          </a:p>
          <a:p>
            <a:r>
              <a:rPr lang="en-US" sz="2000" dirty="0"/>
              <a:t>Median = 8 (middle value)</a:t>
            </a:r>
          </a:p>
          <a:p>
            <a:r>
              <a:rPr lang="en-US" sz="2000" dirty="0"/>
              <a:t>Q1 = 3 (median of left half: 2, 3, 4)</a:t>
            </a:r>
          </a:p>
          <a:p>
            <a:r>
              <a:rPr lang="en-US" sz="2000" dirty="0"/>
              <a:t>Q3 = 11 (median of right half: 9, 11, 13)</a:t>
            </a:r>
          </a:p>
          <a:p>
            <a:r>
              <a:rPr lang="en-US" sz="2000" dirty="0"/>
              <a:t>Maximum = 13 </a:t>
            </a:r>
          </a:p>
          <a:p>
            <a:r>
              <a:rPr lang="en-US" sz="2000" b="1" dirty="0"/>
              <a:t>                                                           Five-Point Summary:</a:t>
            </a:r>
          </a:p>
          <a:p>
            <a:pPr algn="ctr"/>
            <a:r>
              <a:rPr lang="en-US" sz="2000" b="1" dirty="0"/>
              <a:t>(2, 3, 8, 11, 13)</a:t>
            </a:r>
          </a:p>
        </p:txBody>
      </p:sp>
    </p:spTree>
    <p:extLst>
      <p:ext uri="{BB962C8B-B14F-4D97-AF65-F5344CB8AC3E}">
        <p14:creationId xmlns:p14="http://schemas.microsoft.com/office/powerpoint/2010/main" val="232693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70495-C9E1-C23D-410E-9B784FA5A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97A2B85-F99D-B4F1-C132-17F7828173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spc="-15" dirty="0"/>
              <a:t>Box Plot</a:t>
            </a:r>
            <a:endParaRPr spc="-1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6E1FB-7745-BD15-BFCB-534B06FF5332}"/>
              </a:ext>
            </a:extLst>
          </p:cNvPr>
          <p:cNvSpPr txBox="1"/>
          <p:nvPr/>
        </p:nvSpPr>
        <p:spPr>
          <a:xfrm>
            <a:off x="664463" y="1573070"/>
            <a:ext cx="1046073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plot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representation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five-point summary.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shows how data is </a:t>
            </a:r>
            <a:r>
              <a:rPr lang="en-US" sz="2000" b="1" dirty="0"/>
              <a:t>distributed</a:t>
            </a:r>
            <a:r>
              <a:rPr lang="en-US" sz="2000" dirty="0"/>
              <a:t>, where most values lie, and how spread out the data is.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works: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spans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 to Q3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inside the box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whiskers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 to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and maximum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box plots are useful: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 show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spread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comparison between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detect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 and outliers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1626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FC69-E740-F650-29ED-8D43029F0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7C8F959-1331-FAEC-044E-637063F082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spc="-15" dirty="0"/>
              <a:t>Box Plot</a:t>
            </a:r>
            <a:endParaRPr spc="-1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41678D2-AE7C-AA5B-E11A-8C013F11C3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40245"/>
            <a:ext cx="9220200" cy="122225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284E5770-A4EE-0994-54DF-C388658003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3063239"/>
            <a:ext cx="9144000" cy="2820898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4F15EED-9BAC-D54F-C796-CCBD9018323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1481817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3FDF-E2E8-F479-6985-A86A242E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64F2D1B-F963-E350-4502-0C36EA805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spc="-15" dirty="0"/>
              <a:t>Box Plot</a:t>
            </a:r>
            <a:endParaRPr spc="-1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7B4495-F90D-9DA1-D45D-AE32EA79E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901" y="1981200"/>
            <a:ext cx="4495800" cy="33239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box plot is drawn (step-by-step)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drawn from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(3)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 (11)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line inside the box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the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(8)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whisker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extends from Q1 to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(2)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whisker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extends from Q3 to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(13)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the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y-axis shows marks scored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box plot summarizes English marks.</a:t>
            </a:r>
          </a:p>
          <a:p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8B5C76-042C-9752-D2A8-38CF16EC2CE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772400" y="1704200"/>
            <a:ext cx="3962400" cy="4010799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box plot tells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of data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length of box and whiskers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tendency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position of the median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Skewness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near centre → symmetric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closer to bottom/top → skewed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comparison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different datasets</a:t>
            </a:r>
          </a:p>
          <a:p>
            <a:endParaRPr lang="en-IN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2F475F9-FE54-908C-F0AC-32D7BD1681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26D8F-9C3C-D409-9452-657A6BB1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01" y="2013857"/>
            <a:ext cx="2667000" cy="23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04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966374-ED18-D9F7-8F28-C3F38D27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Box point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6A24285-09EB-027D-1576-80C832848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752600"/>
            <a:ext cx="75293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Salary distribution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company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Daily temperatures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month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Delivery time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online orders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Rainfall amounts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seasons</a:t>
            </a:r>
          </a:p>
        </p:txBody>
      </p:sp>
    </p:spTree>
    <p:extLst>
      <p:ext uri="{BB962C8B-B14F-4D97-AF65-F5344CB8AC3E}">
        <p14:creationId xmlns:p14="http://schemas.microsoft.com/office/powerpoint/2010/main" val="16950181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Shape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6C107-879A-EF2C-A6F2-02B0B01A30E9}"/>
              </a:ext>
            </a:extLst>
          </p:cNvPr>
          <p:cNvSpPr txBox="1"/>
          <p:nvPr/>
        </p:nvSpPr>
        <p:spPr>
          <a:xfrm>
            <a:off x="1020380" y="1873199"/>
            <a:ext cx="957142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data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tells 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values are distributed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center (mean/median).</a:t>
            </a:r>
          </a:p>
          <a:p>
            <a:pPr>
              <a:buNone/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important measures used to describe shape are: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direction of the data spread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peakedness or flatness of the distribution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2F6A-52C3-3FFB-C535-8E7A6F60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6526350-9472-CE93-C14F-692154788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Skewness</a:t>
            </a:r>
            <a:endParaRPr spc="-2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8738D0-BB0E-4B3B-1D0A-D333325F4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4876800" cy="3970318"/>
          </a:xfrm>
        </p:spPr>
        <p:txBody>
          <a:bodyPr/>
          <a:lstStyle/>
          <a:p>
            <a:pPr marL="457200" indent="-457200">
              <a:buAutoNum type="alphaLcParenBoth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Skewness (Right-skewed)</a:t>
            </a:r>
          </a:p>
          <a:p>
            <a:pPr marL="457200" indent="-457200">
              <a:buAutoNum type="alphaLcParenBoth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is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on the right side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data values are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&gt; Median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Real-life example: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of people (few people earn very high salaries)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2C6E-0DB7-1BDB-C3F1-B6E2D6D669E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2209800"/>
            <a:ext cx="5303520" cy="360098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Negative Skewness (Left-skewed)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is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on the left side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data values are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&lt; Median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Real-life example: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in an easy exam (most students score high)</a:t>
            </a:r>
          </a:p>
          <a:p>
            <a:endParaRPr lang="en-IN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06461D9-E208-548E-DBF9-1E99818A53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E874A-BDD5-9986-6131-32843BF00FB7}"/>
              </a:ext>
            </a:extLst>
          </p:cNvPr>
          <p:cNvSpPr txBox="1"/>
          <p:nvPr/>
        </p:nvSpPr>
        <p:spPr>
          <a:xfrm>
            <a:off x="604900" y="1553083"/>
            <a:ext cx="10063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Skewness</a:t>
            </a:r>
            <a:r>
              <a:rPr lang="en-US" dirty="0"/>
              <a:t> measures the </a:t>
            </a:r>
            <a:r>
              <a:rPr lang="en-US" b="1" dirty="0"/>
              <a:t>asymmetry</a:t>
            </a:r>
            <a:r>
              <a:rPr lang="en-US" dirty="0"/>
              <a:t> of a data distribution.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7954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20E6B-96AE-BB30-6886-7112FBA4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74E4AD-F2D8-72F7-7E39-AC0296A62A15}"/>
              </a:ext>
            </a:extLst>
          </p:cNvPr>
          <p:cNvSpPr txBox="1"/>
          <p:nvPr/>
        </p:nvSpPr>
        <p:spPr>
          <a:xfrm>
            <a:off x="1233694" y="1694409"/>
            <a:ext cx="41765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SKEWNESS</a:t>
            </a:r>
            <a:r>
              <a:rPr sz="20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C3BED49-4100-DD8F-011D-361160FF6D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Shape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E120B45-CD71-E0EA-D2E3-B8F9C79342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215130"/>
            <a:ext cx="5867400" cy="154228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3335EDA-9100-EF85-63AB-48AAA947B4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201201"/>
            <a:ext cx="5867400" cy="154228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D2805E1-35BA-492F-34E8-39CC4D2AEEA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EBFA18-F564-5B78-3BE4-0EE8F0177A23}"/>
                  </a:ext>
                </a:extLst>
              </p:cNvPr>
              <p:cNvSpPr txBox="1"/>
              <p:nvPr/>
            </p:nvSpPr>
            <p:spPr>
              <a:xfrm>
                <a:off x="7774125" y="4266159"/>
                <a:ext cx="343090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IN" dirty="0"/>
                  <a:t>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IN" dirty="0"/>
                  <a:t>data value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dirty="0"/>
                  <a:t>= mean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/>
                  <a:t>= standard deviation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= number of observations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EBFA18-F564-5B78-3BE4-0EE8F017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125" y="4266159"/>
                <a:ext cx="3430904" cy="1477328"/>
              </a:xfrm>
              <a:prstGeom prst="rect">
                <a:avLst/>
              </a:prstGeom>
              <a:blipFill>
                <a:blip r:embed="rId4"/>
                <a:stretch>
                  <a:fillRect l="-1421" t="-2479" b="-57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F2F9873-7CA7-25F0-B75A-8FA2739C1122}"/>
              </a:ext>
            </a:extLst>
          </p:cNvPr>
          <p:cNvSpPr txBox="1"/>
          <p:nvPr/>
        </p:nvSpPr>
        <p:spPr>
          <a:xfrm>
            <a:off x="7300685" y="1991676"/>
            <a:ext cx="425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 = 0 → Symmetric distribution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 &gt; 0 → Positive skew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 &lt; 0 → Negative skew</a:t>
            </a:r>
          </a:p>
        </p:txBody>
      </p:sp>
    </p:spTree>
    <p:extLst>
      <p:ext uri="{BB962C8B-B14F-4D97-AF65-F5344CB8AC3E}">
        <p14:creationId xmlns:p14="http://schemas.microsoft.com/office/powerpoint/2010/main" val="718178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00439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r>
              <a:rPr lang="en-IN" sz="2400" spc="-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:-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measures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peakedness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data distribution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Shape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292937"/>
            <a:ext cx="7358254" cy="6913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3491679"/>
            <a:ext cx="3886200" cy="12327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FCD5-50A6-6E66-7D2A-AECA5C98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DBB1E80-4724-0C50-B266-E28D6A1DEB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Shape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BBC2268-BBF0-19FA-DAA0-B00E2B92BD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4E2A1C-3246-73E5-DEAE-1B1E4EA3E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49813"/>
              </p:ext>
            </p:extLst>
          </p:nvPr>
        </p:nvGraphicFramePr>
        <p:xfrm>
          <a:off x="2037556" y="1676400"/>
          <a:ext cx="8706645" cy="3657600"/>
        </p:xfrm>
        <a:graphic>
          <a:graphicData uri="http://schemas.openxmlformats.org/drawingml/2006/table">
            <a:tbl>
              <a:tblPr/>
              <a:tblGrid>
                <a:gridCol w="2902215">
                  <a:extLst>
                    <a:ext uri="{9D8B030D-6E8A-4147-A177-3AD203B41FA5}">
                      <a16:colId xmlns:a16="http://schemas.microsoft.com/office/drawing/2014/main" val="2427870066"/>
                    </a:ext>
                  </a:extLst>
                </a:gridCol>
                <a:gridCol w="2902215">
                  <a:extLst>
                    <a:ext uri="{9D8B030D-6E8A-4147-A177-3AD203B41FA5}">
                      <a16:colId xmlns:a16="http://schemas.microsoft.com/office/drawing/2014/main" val="2526851278"/>
                    </a:ext>
                  </a:extLst>
                </a:gridCol>
                <a:gridCol w="2902215">
                  <a:extLst>
                    <a:ext uri="{9D8B030D-6E8A-4147-A177-3AD203B41FA5}">
                      <a16:colId xmlns:a16="http://schemas.microsoft.com/office/drawing/2014/main" val="256988874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Shape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69314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Mesokurtic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Normal peak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Balanced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7590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Leptokurtic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Sharp peak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Many extreme values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8323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Platykurtic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Flat peak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Data spread out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73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6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4862306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AN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chemeClr val="tx1"/>
                </a:solidFill>
                <a:latin typeface="Verdana"/>
                <a:cs typeface="Verdana"/>
              </a:rPr>
              <a:t>UNSTRUCTURED</a:t>
            </a:r>
            <a:r>
              <a:rPr sz="2400" spc="-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chemeClr val="tx1"/>
                </a:solidFill>
                <a:latin typeface="Verdana"/>
                <a:cs typeface="Verdana"/>
              </a:rPr>
              <a:t>CAN</a:t>
            </a:r>
            <a:r>
              <a:rPr sz="2400" spc="-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chemeClr val="tx1"/>
                </a:solidFill>
                <a:latin typeface="Verdana"/>
                <a:cs typeface="Verdana"/>
              </a:rPr>
              <a:t>BE</a:t>
            </a: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ANY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Verdana"/>
                <a:cs typeface="Verdana"/>
              </a:rPr>
              <a:t>ONE</a:t>
            </a:r>
            <a:r>
              <a:rPr sz="24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Verdana"/>
                <a:cs typeface="Verdana"/>
              </a:rPr>
              <a:t>OF</a:t>
            </a:r>
            <a:r>
              <a:rPr sz="2400" spc="-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235" dirty="0">
                <a:solidFill>
                  <a:schemeClr val="tx1"/>
                </a:solidFill>
                <a:latin typeface="Verdana"/>
                <a:cs typeface="Verdana"/>
              </a:rPr>
              <a:t>THE</a:t>
            </a:r>
            <a:r>
              <a:rPr sz="24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/>
                </a:solidFill>
                <a:latin typeface="Verdana"/>
                <a:cs typeface="Verdana"/>
              </a:rPr>
              <a:t>FOLLOWING</a:t>
            </a:r>
            <a:r>
              <a:rPr sz="2400" spc="-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chemeClr val="tx1"/>
                </a:solidFill>
                <a:latin typeface="Verdana"/>
                <a:cs typeface="Verdana"/>
              </a:rPr>
              <a:t>–</a:t>
            </a:r>
            <a:r>
              <a:rPr lang="en-IN" sz="2400" spc="-3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2400" spc="-305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with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predefined format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Harder to process directly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Makes up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of the real-world data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Unstructured</a:t>
            </a:r>
            <a:r>
              <a:rPr spc="-260" dirty="0"/>
              <a:t> </a:t>
            </a:r>
            <a:r>
              <a:rPr spc="-2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B8037-8D7A-B58C-08ED-CE0400285605}"/>
              </a:ext>
            </a:extLst>
          </p:cNvPr>
          <p:cNvSpPr txBox="1"/>
          <p:nvPr/>
        </p:nvSpPr>
        <p:spPr>
          <a:xfrm>
            <a:off x="7010400" y="3064682"/>
            <a:ext cx="45766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Examples: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Audio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media posts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PDFs and text documents</a:t>
            </a:r>
          </a:p>
          <a:p>
            <a:pPr>
              <a:buNone/>
            </a:pPr>
            <a:r>
              <a:rPr lang="en-US" dirty="0"/>
              <a:t>👉 </a:t>
            </a:r>
            <a:r>
              <a:rPr lang="en-US" i="1" dirty="0"/>
              <a:t>Like photos or voice notes — meaningful, but not organized.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720595"/>
            <a:ext cx="10287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n-IN"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2400" dirty="0"/>
              <a:t>These are </a:t>
            </a:r>
            <a:r>
              <a:rPr lang="en-US" sz="2400" b="1" dirty="0"/>
              <a:t>dispersion measures</a:t>
            </a:r>
            <a:r>
              <a:rPr lang="en-US" sz="2400" dirty="0"/>
              <a:t> – they tell us </a:t>
            </a:r>
            <a:r>
              <a:rPr lang="en-US" sz="2400" b="1" dirty="0"/>
              <a:t>how much data varies</a:t>
            </a:r>
            <a:r>
              <a:rPr lang="en-US" sz="2400" dirty="0"/>
              <a:t> around a central value.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Shape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4775" y="3008927"/>
            <a:ext cx="6742010" cy="25191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Stem-</a:t>
            </a:r>
            <a:r>
              <a:rPr dirty="0"/>
              <a:t>Leaf</a:t>
            </a:r>
            <a:r>
              <a:rPr spc="-50" dirty="0"/>
              <a:t> </a:t>
            </a:r>
            <a:r>
              <a:rPr spc="-20" dirty="0"/>
              <a:t>Plot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3785" y="2081361"/>
            <a:ext cx="4596644" cy="33288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8641B-D0E4-B135-40A5-4A6501EB29A1}"/>
              </a:ext>
            </a:extLst>
          </p:cNvPr>
          <p:cNvSpPr txBox="1"/>
          <p:nvPr/>
        </p:nvSpPr>
        <p:spPr>
          <a:xfrm>
            <a:off x="990600" y="1863098"/>
            <a:ext cx="510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stem-and-leaf plot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way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and display numerical data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the original data 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useful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to medium datasets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helps us quickly see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frequency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F9D3B-297C-4E1F-593D-D834CB8F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2F1CF98-E9F0-3948-5666-F75AEFF571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Stem-</a:t>
            </a:r>
            <a:r>
              <a:rPr dirty="0"/>
              <a:t>Leaf</a:t>
            </a:r>
            <a:r>
              <a:rPr spc="-50" dirty="0"/>
              <a:t> </a:t>
            </a:r>
            <a:r>
              <a:rPr spc="-20" dirty="0"/>
              <a:t>Plot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0CB341A-C8C6-3802-AD6E-660D0EF1CA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34425-4D16-E3CB-F7B3-66EB3DAABD31}"/>
              </a:ext>
            </a:extLst>
          </p:cNvPr>
          <p:cNvSpPr txBox="1"/>
          <p:nvPr/>
        </p:nvSpPr>
        <p:spPr>
          <a:xfrm>
            <a:off x="990600" y="1863098"/>
            <a:ext cx="495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Given data (English marks)</a:t>
            </a:r>
          </a:p>
          <a:p>
            <a:r>
              <a:rPr lang="en-US" sz="2400" dirty="0"/>
              <a:t>45, 50, 60, 60, 80, 85</a:t>
            </a:r>
          </a:p>
          <a:p>
            <a:endParaRPr lang="en-US" sz="2400" dirty="0"/>
          </a:p>
          <a:p>
            <a:r>
              <a:rPr lang="en-US" sz="2400" b="1" dirty="0"/>
              <a:t>How to create a Stem-and-Leaf Plot</a:t>
            </a:r>
          </a:p>
          <a:p>
            <a:r>
              <a:rPr lang="en-US" sz="2400" b="1" dirty="0"/>
              <a:t>Step 1: </a:t>
            </a:r>
            <a:r>
              <a:rPr lang="en-US" sz="2400" dirty="0"/>
              <a:t>Split each number</a:t>
            </a:r>
          </a:p>
          <a:p>
            <a:r>
              <a:rPr lang="en-US" sz="2400" b="1" dirty="0"/>
              <a:t>Stem</a:t>
            </a:r>
            <a:r>
              <a:rPr lang="en-US" sz="2400" dirty="0"/>
              <a:t> → first digit (tens place)</a:t>
            </a:r>
          </a:p>
          <a:p>
            <a:r>
              <a:rPr lang="en-US" sz="2400" b="1" dirty="0"/>
              <a:t>Leaf</a:t>
            </a:r>
            <a:r>
              <a:rPr lang="en-US" sz="2400" dirty="0"/>
              <a:t> → last digit (ones place)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950609-6908-97EB-A7FA-78978B0C8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42949"/>
              </p:ext>
            </p:extLst>
          </p:nvPr>
        </p:nvGraphicFramePr>
        <p:xfrm>
          <a:off x="7167498" y="2215399"/>
          <a:ext cx="4419600" cy="2306640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37340199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839319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358617229"/>
                    </a:ext>
                  </a:extLst>
                </a:gridCol>
              </a:tblGrid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Number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Stem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Leaf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76246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45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4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5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92697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50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5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3887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60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6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155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60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6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63887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80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8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0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309032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85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8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5</a:t>
                      </a:r>
                    </a:p>
                  </a:txBody>
                  <a:tcPr marL="82380" marR="82380" marT="41190" marB="41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9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6774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90C93-5B1D-E11F-B099-6CC1EC50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A7C607-2270-CE7E-F766-AB64C94A3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Stem-</a:t>
            </a:r>
            <a:r>
              <a:rPr dirty="0"/>
              <a:t>Leaf</a:t>
            </a:r>
            <a:r>
              <a:rPr spc="-50" dirty="0"/>
              <a:t> </a:t>
            </a:r>
            <a:r>
              <a:rPr spc="-20" dirty="0"/>
              <a:t>Plot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000634F-5A4F-B9A8-502F-33E05F03302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09D49-FBF6-FCC4-631C-3BCCE7DE1EDB}"/>
              </a:ext>
            </a:extLst>
          </p:cNvPr>
          <p:cNvSpPr txBox="1"/>
          <p:nvPr/>
        </p:nvSpPr>
        <p:spPr>
          <a:xfrm>
            <a:off x="990600" y="1752600"/>
            <a:ext cx="388467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Arrange in order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| Leaf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 | 5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  | 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 | 0 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  |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 | 0 5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4B45E-F4EA-25EC-9D67-BC4FAB272763}"/>
              </a:ext>
            </a:extLst>
          </p:cNvPr>
          <p:cNvSpPr txBox="1"/>
          <p:nvPr/>
        </p:nvSpPr>
        <p:spPr>
          <a:xfrm>
            <a:off x="5105400" y="289560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read the plot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| 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| 0 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60, 60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| 0 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80, 85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row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values fall in that range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7727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7C29-7854-7499-0178-DD0F136C5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F3AD48-F6E3-D91F-37BF-C54C73BC7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Stem-</a:t>
            </a:r>
            <a:r>
              <a:rPr dirty="0"/>
              <a:t>Leaf</a:t>
            </a:r>
            <a:r>
              <a:rPr spc="-50" dirty="0"/>
              <a:t> </a:t>
            </a:r>
            <a:r>
              <a:rPr spc="-20" dirty="0"/>
              <a:t>Plot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18C7E56-9D18-A16D-B222-679BECC1622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A2D0C-962E-2639-15AD-1697D38261AF}"/>
              </a:ext>
            </a:extLst>
          </p:cNvPr>
          <p:cNvSpPr txBox="1"/>
          <p:nvPr/>
        </p:nvSpPr>
        <p:spPr>
          <a:xfrm>
            <a:off x="1066800" y="1873199"/>
            <a:ext cx="754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Stem-and-Leaf Plot is useful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find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and range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and distribution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than bar charts for small datasets</a:t>
            </a:r>
          </a:p>
        </p:txBody>
      </p:sp>
    </p:spTree>
    <p:extLst>
      <p:ext uri="{BB962C8B-B14F-4D97-AF65-F5344CB8AC3E}">
        <p14:creationId xmlns:p14="http://schemas.microsoft.com/office/powerpoint/2010/main" val="37805941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9891506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N" sz="1800" dirty="0">
                <a:solidFill>
                  <a:schemeClr val="tx1"/>
                </a:solidFill>
                <a:latin typeface="Verdana"/>
                <a:cs typeface="Verdana"/>
              </a:rPr>
              <a:t>Quantile–Quantile Plot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IN" dirty="0">
              <a:solidFill>
                <a:schemeClr val="tx1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Q–Q plot</a:t>
            </a:r>
            <a:r>
              <a:rPr lang="en-US" dirty="0">
                <a:solidFill>
                  <a:schemeClr val="tx1"/>
                </a:solidFill>
              </a:rPr>
              <a:t> is a visual tool used to </a:t>
            </a:r>
            <a:r>
              <a:rPr lang="en-US" b="1" dirty="0">
                <a:solidFill>
                  <a:schemeClr val="tx1"/>
                </a:solidFill>
              </a:rPr>
              <a:t>check whether a dataset follows a normal distribution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How to read it: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plot compares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X-axis:</a:t>
            </a:r>
            <a:r>
              <a:rPr lang="en-US" dirty="0">
                <a:solidFill>
                  <a:schemeClr val="tx1"/>
                </a:solidFill>
              </a:rPr>
              <a:t> theoretical quantiles of a normal distribution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Y-axis:</a:t>
            </a:r>
            <a:r>
              <a:rPr lang="en-US" dirty="0">
                <a:solidFill>
                  <a:schemeClr val="tx1"/>
                </a:solidFill>
              </a:rPr>
              <a:t> actual quantiles of your data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point represents a quantile from your data matched with a normal quantile.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IN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IN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Q-</a:t>
            </a:r>
            <a:r>
              <a:rPr dirty="0"/>
              <a:t>Q</a:t>
            </a:r>
            <a:r>
              <a:rPr spc="-15" dirty="0"/>
              <a:t> </a:t>
            </a:r>
            <a:r>
              <a:rPr spc="-20" dirty="0"/>
              <a:t>Plot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6AFE8-9BD5-1474-B8DC-DCECD6EB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5929C20-2FC2-5DE3-CF52-6202AACA08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Q-</a:t>
            </a:r>
            <a:r>
              <a:rPr dirty="0"/>
              <a:t>Q</a:t>
            </a:r>
            <a:r>
              <a:rPr spc="-15" dirty="0"/>
              <a:t> </a:t>
            </a:r>
            <a:r>
              <a:rPr spc="-20" dirty="0"/>
              <a:t>Plot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3C62EA0-D4B3-EEFD-B361-9F3EF788BF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2" y="2000923"/>
            <a:ext cx="4745737" cy="362253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7D7B790-00A7-3097-4887-C5559A6E4FC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EF06F-6C90-6D8B-1B98-04964BB2072E}"/>
              </a:ext>
            </a:extLst>
          </p:cNvPr>
          <p:cNvSpPr txBox="1"/>
          <p:nvPr/>
        </p:nvSpPr>
        <p:spPr>
          <a:xfrm>
            <a:off x="6079958" y="1690062"/>
            <a:ext cx="5029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lie close to the straight line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data is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normal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pattern (S-shape)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data is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skewed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deviate at the ends (tails)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outliers or heavy/light tails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systematic deviation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data is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normally distributed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25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A8911-1EBB-8CEE-CEDD-49A5229C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7900439-7DA9-3D44-46A1-C9338A224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Q-</a:t>
            </a:r>
            <a:r>
              <a:rPr dirty="0"/>
              <a:t>Q</a:t>
            </a:r>
            <a:r>
              <a:rPr spc="-15" dirty="0"/>
              <a:t> </a:t>
            </a:r>
            <a:r>
              <a:rPr spc="-20" dirty="0"/>
              <a:t>Plot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ACA6D31-67B6-E908-620E-C5219C3CE7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A164-3617-CFE2-F73A-4D09DF8F518C}"/>
              </a:ext>
            </a:extLst>
          </p:cNvPr>
          <p:cNvSpPr txBox="1"/>
          <p:nvPr/>
        </p:nvSpPr>
        <p:spPr>
          <a:xfrm>
            <a:off x="1143000" y="1752600"/>
            <a:ext cx="102108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data “behaves like” normal data, the dots will nicely follow the line.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bend away, something non-normal is going on.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it’s useful: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normality check before applying tests like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t-test, ANOVA, linear regression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informative than just a yes/no test</a:t>
            </a:r>
          </a:p>
          <a:p>
            <a:pPr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Closer the points to the straight line → closer the data to normal distribution.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443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CFF73-1A85-7E49-14DF-417B0562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A28C047-9403-DC75-C530-1120132B2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Q-</a:t>
            </a:r>
            <a:r>
              <a:rPr dirty="0"/>
              <a:t>Q</a:t>
            </a:r>
            <a:r>
              <a:rPr spc="-15" dirty="0"/>
              <a:t> </a:t>
            </a:r>
            <a:r>
              <a:rPr spc="-20" dirty="0"/>
              <a:t>Plot</a:t>
            </a:r>
            <a:r>
              <a:rPr lang="en-IN" spc="-20" dirty="0"/>
              <a:t> Application</a:t>
            </a:r>
            <a:endParaRPr spc="-2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C0A212-DE85-BD6A-2FB7-18DDF730F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E4A6F-7CD2-384D-B1ED-E3DEF2F26654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85871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using Q–Q Plot</a:t>
            </a: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1: Points lie close to the straight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are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 distributed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safely apply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t-test, ANOVA, regression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2: Points bend upward on one side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skewed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Paper was too easy → many high scores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3: Points deviate at both ends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 present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Few students copied or few left the exam early</a:t>
            </a:r>
          </a:p>
          <a:p>
            <a:endParaRPr lang="en-IN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26693F4-9240-2C56-BD48-EDB296017E2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B5E38-657D-1567-56EA-8254C9B35C2C}"/>
              </a:ext>
            </a:extLst>
          </p:cNvPr>
          <p:cNvSpPr txBox="1"/>
          <p:nvPr/>
        </p:nvSpPr>
        <p:spPr>
          <a:xfrm>
            <a:off x="1020380" y="1695317"/>
            <a:ext cx="52280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collect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 of 50 students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mid-semester exam.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What you expect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exam marks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normal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students score very low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students score very high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students score around the average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Draw a Q–Q Plot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plot: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(theoretical) normal distribution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actual exam 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41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A43A8-DF93-87B9-29AA-C73C0D00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8FBB0D6-8280-8BD9-1590-71899E1834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Q-</a:t>
            </a:r>
            <a:r>
              <a:rPr dirty="0"/>
              <a:t>Q</a:t>
            </a:r>
            <a:r>
              <a:rPr spc="-15" dirty="0"/>
              <a:t> </a:t>
            </a:r>
            <a:r>
              <a:rPr spc="-20" dirty="0"/>
              <a:t>Plot</a:t>
            </a:r>
            <a:r>
              <a:rPr lang="en-IN" spc="-20" dirty="0"/>
              <a:t> Example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5CF3F87-9C89-F7C6-1023-FC4C93DDF02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23DE9F-FB7B-7828-976E-94C0F67A0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5552" y="1752600"/>
            <a:ext cx="9651047" cy="243143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quick real-life examples 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Heights of adults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usually straight line (normal)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salary of workers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skewed → curved Q–Q plot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time at hospital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heavy tail → deviation at ends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63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081506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sz="18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chemeClr val="tx1"/>
                </a:solidFill>
                <a:latin typeface="Verdana"/>
                <a:cs typeface="Verdana"/>
              </a:rPr>
              <a:t>SEMI-</a:t>
            </a:r>
            <a:r>
              <a:rPr sz="1800" spc="-185" dirty="0">
                <a:solidFill>
                  <a:schemeClr val="tx1"/>
                </a:solidFill>
                <a:latin typeface="Verdana"/>
                <a:cs typeface="Verdana"/>
              </a:rPr>
              <a:t>STRUCTURED</a:t>
            </a:r>
            <a:r>
              <a:rPr sz="18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chemeClr val="tx1"/>
                </a:solidFill>
                <a:latin typeface="Verdana"/>
                <a:cs typeface="Verdana"/>
              </a:rPr>
              <a:t>DATA</a:t>
            </a:r>
            <a:r>
              <a:rPr sz="18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chemeClr val="tx1"/>
                </a:solidFill>
                <a:latin typeface="Verdana"/>
                <a:cs typeface="Verdana"/>
              </a:rPr>
              <a:t>CAN</a:t>
            </a:r>
            <a:r>
              <a:rPr sz="1800" spc="-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chemeClr val="tx1"/>
                </a:solidFill>
                <a:latin typeface="Verdana"/>
                <a:cs typeface="Verdana"/>
              </a:rPr>
              <a:t>BE</a:t>
            </a:r>
            <a:r>
              <a:rPr sz="1800" spc="-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ANY</a:t>
            </a:r>
            <a:r>
              <a:rPr sz="18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ONE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Verdana"/>
                <a:cs typeface="Verdana"/>
              </a:rPr>
              <a:t>OF</a:t>
            </a:r>
            <a:r>
              <a:rPr sz="18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35" dirty="0">
                <a:solidFill>
                  <a:schemeClr val="tx1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chemeClr val="tx1"/>
                </a:solidFill>
                <a:latin typeface="Verdana"/>
                <a:cs typeface="Verdana"/>
              </a:rPr>
              <a:t>FOLLOWING</a:t>
            </a:r>
            <a:r>
              <a:rPr sz="1800" spc="-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305" dirty="0">
                <a:solidFill>
                  <a:schemeClr val="tx1"/>
                </a:solidFill>
                <a:latin typeface="Verdana"/>
                <a:cs typeface="Verdana"/>
              </a:rPr>
              <a:t>–</a:t>
            </a:r>
            <a:endParaRPr lang="en-IN" sz="1800" spc="-305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that is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partially organized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not follow a strict table format, but has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tags or keys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pc="-305" dirty="0">
              <a:solidFill>
                <a:srgbClr val="92278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SEMI-</a:t>
            </a:r>
            <a:r>
              <a:rPr dirty="0"/>
              <a:t>Structured</a:t>
            </a:r>
            <a:r>
              <a:rPr spc="-16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34176-A84C-3131-5E12-D46EFF8A935A}"/>
              </a:ext>
            </a:extLst>
          </p:cNvPr>
          <p:cNvSpPr txBox="1"/>
          <p:nvPr/>
        </p:nvSpPr>
        <p:spPr>
          <a:xfrm>
            <a:off x="7315200" y="3200400"/>
            <a:ext cx="426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Examples: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JSON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XML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Emails (sender, receiver, subject + message body)</a:t>
            </a:r>
          </a:p>
          <a:p>
            <a:pPr>
              <a:buNone/>
            </a:pPr>
            <a:r>
              <a:rPr lang="en-US" dirty="0"/>
              <a:t>👉 </a:t>
            </a:r>
            <a:r>
              <a:rPr lang="en-US" i="1" dirty="0"/>
              <a:t>Like a WhatsApp chat: some structure (time, sender) but free-text messages.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62327"/>
            <a:ext cx="7578509" cy="35981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9404" y="1665732"/>
            <a:ext cx="7440434" cy="37109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4355</Words>
  <Application>Microsoft Office PowerPoint</Application>
  <PresentationFormat>Widescreen</PresentationFormat>
  <Paragraphs>731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Arial MT</vt:lpstr>
      <vt:lpstr>Calibri</vt:lpstr>
      <vt:lpstr>Cambria Math</vt:lpstr>
      <vt:lpstr>Candara</vt:lpstr>
      <vt:lpstr>Times New Roman</vt:lpstr>
      <vt:lpstr>Verdana</vt:lpstr>
      <vt:lpstr>Office Theme</vt:lpstr>
      <vt:lpstr>Machine Learning</vt:lpstr>
      <vt:lpstr>PowerPoint Presentation</vt:lpstr>
      <vt:lpstr>What is Data?</vt:lpstr>
      <vt:lpstr>Characteristics of Big Data</vt:lpstr>
      <vt:lpstr>Characteristic of Data</vt:lpstr>
      <vt:lpstr>Data Sources</vt:lpstr>
      <vt:lpstr>Structured Data</vt:lpstr>
      <vt:lpstr>Unstructured Data</vt:lpstr>
      <vt:lpstr>SEMI-Structured Data</vt:lpstr>
      <vt:lpstr>Data Storage</vt:lpstr>
      <vt:lpstr>Data Storage</vt:lpstr>
      <vt:lpstr>Data Storage</vt:lpstr>
      <vt:lpstr>Descriptive Analytics</vt:lpstr>
      <vt:lpstr>Descriptive Analytics</vt:lpstr>
      <vt:lpstr>Diagnostic Analytics</vt:lpstr>
      <vt:lpstr>Diagnostic Analytics</vt:lpstr>
      <vt:lpstr>Predictive Analytics</vt:lpstr>
      <vt:lpstr>Prescriptive Analytics</vt:lpstr>
      <vt:lpstr>Data Analysis Framework</vt:lpstr>
      <vt:lpstr>Data Connection Layer</vt:lpstr>
      <vt:lpstr>Data Management Layer</vt:lpstr>
      <vt:lpstr>Data Analytics Layer</vt:lpstr>
      <vt:lpstr>Presentation Layer</vt:lpstr>
      <vt:lpstr>Types of Processing</vt:lpstr>
      <vt:lpstr>Good Data Characteristics</vt:lpstr>
      <vt:lpstr>Open-Source Data</vt:lpstr>
      <vt:lpstr>Social-Media Data</vt:lpstr>
      <vt:lpstr>Multimodal Data</vt:lpstr>
      <vt:lpstr>Multimodal Data Example</vt:lpstr>
      <vt:lpstr>Multimodal Data Example</vt:lpstr>
      <vt:lpstr>Multimodal Data is Important?</vt:lpstr>
      <vt:lpstr>Data Preprocessing</vt:lpstr>
      <vt:lpstr>Data Preprocessing</vt:lpstr>
      <vt:lpstr>Data Preprocessing</vt:lpstr>
      <vt:lpstr>Data Preprocessing</vt:lpstr>
      <vt:lpstr>Missing Data</vt:lpstr>
      <vt:lpstr>Missing Data</vt:lpstr>
      <vt:lpstr>Noisy Data</vt:lpstr>
      <vt:lpstr>How to reduce Noisy Data?</vt:lpstr>
      <vt:lpstr>How to reduce Noisy Data?</vt:lpstr>
      <vt:lpstr>Noisy Data</vt:lpstr>
      <vt:lpstr>Noisy Data</vt:lpstr>
      <vt:lpstr>Question Time</vt:lpstr>
      <vt:lpstr>Answer Time</vt:lpstr>
      <vt:lpstr>Data Normalization</vt:lpstr>
      <vt:lpstr>Data Normalization</vt:lpstr>
      <vt:lpstr>Why Min-Max Procedure?</vt:lpstr>
      <vt:lpstr>Data Normalization</vt:lpstr>
      <vt:lpstr>Data Normalization</vt:lpstr>
      <vt:lpstr>Types of Data</vt:lpstr>
      <vt:lpstr>Categorical Data</vt:lpstr>
      <vt:lpstr>Categorical Data</vt:lpstr>
      <vt:lpstr>Numerical Data</vt:lpstr>
      <vt:lpstr>Numerical Data</vt:lpstr>
      <vt:lpstr>Types of Data</vt:lpstr>
      <vt:lpstr>Types of Data Example</vt:lpstr>
      <vt:lpstr>Data Visualization</vt:lpstr>
      <vt:lpstr>Data Visualization</vt:lpstr>
      <vt:lpstr>Data Visualization</vt:lpstr>
      <vt:lpstr>Data Visualization</vt:lpstr>
      <vt:lpstr>Data Visualization</vt:lpstr>
      <vt:lpstr>Central Tendency</vt:lpstr>
      <vt:lpstr>Central Tendency</vt:lpstr>
      <vt:lpstr>Central Tendency</vt:lpstr>
      <vt:lpstr>DISPERSION</vt:lpstr>
      <vt:lpstr>DISPERSION</vt:lpstr>
      <vt:lpstr>DISPERSION</vt:lpstr>
      <vt:lpstr>DISPERSION</vt:lpstr>
      <vt:lpstr>Five-point summary</vt:lpstr>
      <vt:lpstr>Five-point summary</vt:lpstr>
      <vt:lpstr>Box Plot</vt:lpstr>
      <vt:lpstr>Box Plot</vt:lpstr>
      <vt:lpstr>Box Plot</vt:lpstr>
      <vt:lpstr>Example of Box point</vt:lpstr>
      <vt:lpstr>Shape of Data</vt:lpstr>
      <vt:lpstr>Skewness</vt:lpstr>
      <vt:lpstr>Shape of Data</vt:lpstr>
      <vt:lpstr>Shape of Data</vt:lpstr>
      <vt:lpstr>Shape of Data</vt:lpstr>
      <vt:lpstr>Shape of Data</vt:lpstr>
      <vt:lpstr>Stem-Leaf Plot</vt:lpstr>
      <vt:lpstr>Stem-Leaf Plot</vt:lpstr>
      <vt:lpstr>Stem-Leaf Plot</vt:lpstr>
      <vt:lpstr>Stem-Leaf Plot</vt:lpstr>
      <vt:lpstr>Q-Q Plot</vt:lpstr>
      <vt:lpstr>Q-Q Plot</vt:lpstr>
      <vt:lpstr>Q-Q Plot</vt:lpstr>
      <vt:lpstr>Q-Q Plot Application</vt:lpstr>
      <vt:lpstr>Q-Q Plot Example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DEKA, Loni</dc:creator>
  <cp:lastModifiedBy>Nidhi Joshi Parsai</cp:lastModifiedBy>
  <cp:revision>8</cp:revision>
  <dcterms:created xsi:type="dcterms:W3CDTF">2026-01-31T06:28:10Z</dcterms:created>
  <dcterms:modified xsi:type="dcterms:W3CDTF">2026-02-09T04:03:45Z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2026-01-31T00:00:00Z</vt:filetime>
  </property>
  <property fmtid="{D5CDD505-2E9C-101B-9397-08002B2CF9AE}" pid="5" name="MSIP_Label_89f61502-7731-4690-a118-333634878cc9_ActionId">
    <vt:lpwstr>9c4a6877-dd85-4480-bbd1-0000c2928126</vt:lpwstr>
  </property>
  <property fmtid="{D5CDD505-2E9C-101B-9397-08002B2CF9AE}" pid="6" name="MSIP_Label_89f61502-7731-4690-a118-333634878cc9_ContentBits">
    <vt:lpwstr>0</vt:lpwstr>
  </property>
  <property fmtid="{D5CDD505-2E9C-101B-9397-08002B2CF9AE}" pid="7" name="MSIP_Label_89f61502-7731-4690-a118-333634878cc9_Enabled">
    <vt:lpwstr>true</vt:lpwstr>
  </property>
  <property fmtid="{D5CDD505-2E9C-101B-9397-08002B2CF9AE}" pid="8" name="MSIP_Label_89f61502-7731-4690-a118-333634878cc9_Method">
    <vt:lpwstr>Standard</vt:lpwstr>
  </property>
  <property fmtid="{D5CDD505-2E9C-101B-9397-08002B2CF9AE}" pid="9" name="MSIP_Label_89f61502-7731-4690-a118-333634878cc9_Name">
    <vt:lpwstr>Internal</vt:lpwstr>
  </property>
  <property fmtid="{D5CDD505-2E9C-101B-9397-08002B2CF9AE}" pid="10" name="MSIP_Label_89f61502-7731-4690-a118-333634878cc9_SetDate">
    <vt:lpwstr>2020-05-20T10:14:44Z</vt:lpwstr>
  </property>
  <property fmtid="{D5CDD505-2E9C-101B-9397-08002B2CF9AE}" pid="11" name="MSIP_Label_89f61502-7731-4690-a118-333634878cc9_SiteId">
    <vt:lpwstr>91761b62-4c45-43f5-9f0e-be8ad9b551ff</vt:lpwstr>
  </property>
  <property fmtid="{D5CDD505-2E9C-101B-9397-08002B2CF9AE}" pid="12" name="Producer">
    <vt:lpwstr>Adobe PDF Library 21.5.80</vt:lpwstr>
  </property>
</Properties>
</file>